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14" r:id="rId2"/>
    <p:sldId id="297" r:id="rId3"/>
    <p:sldId id="303" r:id="rId4"/>
    <p:sldId id="329" r:id="rId5"/>
    <p:sldId id="326" r:id="rId6"/>
    <p:sldId id="320" r:id="rId7"/>
    <p:sldId id="325" r:id="rId8"/>
    <p:sldId id="330" r:id="rId9"/>
    <p:sldId id="308" r:id="rId10"/>
    <p:sldId id="327" r:id="rId11"/>
    <p:sldId id="323" r:id="rId12"/>
    <p:sldId id="318" r:id="rId13"/>
    <p:sldId id="328" r:id="rId14"/>
    <p:sldId id="324" r:id="rId15"/>
    <p:sldId id="331" r:id="rId16"/>
    <p:sldId id="332" r:id="rId17"/>
    <p:sldId id="315" r:id="rId18"/>
    <p:sldId id="277" r:id="rId19"/>
    <p:sldId id="288" r:id="rId20"/>
    <p:sldId id="289" r:id="rId21"/>
    <p:sldId id="291" r:id="rId22"/>
    <p:sldId id="292" r:id="rId23"/>
    <p:sldId id="293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3" autoAdjust="0"/>
    <p:restoredTop sz="94686" autoAdjust="0"/>
  </p:normalViewPr>
  <p:slideViewPr>
    <p:cSldViewPr>
      <p:cViewPr varScale="1">
        <p:scale>
          <a:sx n="97" d="100"/>
          <a:sy n="97" d="100"/>
        </p:scale>
        <p:origin x="-156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4" Type="http://schemas.openxmlformats.org/officeDocument/2006/relationships/slide" Target="slides/slide13.xml"/><Relationship Id="rId5" Type="http://schemas.openxmlformats.org/officeDocument/2006/relationships/slide" Target="slides/slide14.xml"/><Relationship Id="rId1" Type="http://schemas.openxmlformats.org/officeDocument/2006/relationships/slide" Target="slides/slide3.xml"/><Relationship Id="rId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418BF-C866-4099-87A1-50178931941D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E3F74-05A2-4899-A3E6-2454F5E49F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42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3F74-05A2-4899-A3E6-2454F5E49F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4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3F74-05A2-4899-A3E6-2454F5E49F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2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E3F74-05A2-4899-A3E6-2454F5E49F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0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17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8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2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9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4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6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1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4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8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7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bg1">
                <a:lumMod val="9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B8740-42C7-4D8E-A693-037E5C78DEFF}" type="datetimeFigureOut">
              <a:rPr lang="en-US" smtClean="0"/>
              <a:pPr/>
              <a:t>8/25/17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A02CE-C320-4C11-B85E-E822B40FC8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15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5436"/>
            <a:ext cx="8229600" cy="550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solidFill>
                  <a:srgbClr val="FF0000"/>
                </a:solidFill>
              </a:rPr>
              <a:t>Sexuality </a:t>
            </a:r>
            <a:r>
              <a:rPr lang="en-US" sz="8800" dirty="0" smtClean="0">
                <a:solidFill>
                  <a:srgbClr val="FF0000"/>
                </a:solidFill>
              </a:rPr>
              <a:t>Squabble</a:t>
            </a:r>
          </a:p>
          <a:p>
            <a:pPr marL="0" indent="0" algn="ctr">
              <a:buNone/>
            </a:pPr>
            <a:endParaRPr lang="en-US" sz="3600" i="1" dirty="0" smtClean="0"/>
          </a:p>
          <a:p>
            <a:pPr marL="0" indent="0" algn="ctr">
              <a:buNone/>
            </a:pPr>
            <a:r>
              <a:rPr lang="en-US" sz="3600" i="1" dirty="0" smtClean="0"/>
              <a:t>These </a:t>
            </a:r>
            <a:r>
              <a:rPr lang="en-US" sz="3600" i="1" dirty="0"/>
              <a:t>Are Our Bodies</a:t>
            </a:r>
          </a:p>
          <a:p>
            <a:pPr marL="0" indent="0" algn="ctr">
              <a:buNone/>
            </a:pPr>
            <a:r>
              <a:rPr lang="en-US" sz="3600" dirty="0"/>
              <a:t>Intermediate</a:t>
            </a:r>
          </a:p>
        </p:txBody>
      </p:sp>
    </p:spTree>
    <p:extLst>
      <p:ext uri="{BB962C8B-B14F-4D97-AF65-F5344CB8AC3E}">
        <p14:creationId xmlns:p14="http://schemas.microsoft.com/office/powerpoint/2010/main" val="2444677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Panels and Answers"/>
          <p:cNvGrpSpPr/>
          <p:nvPr/>
        </p:nvGrpSpPr>
        <p:grpSpPr>
          <a:xfrm>
            <a:off x="0" y="1018267"/>
            <a:ext cx="9144000" cy="4943475"/>
            <a:chOff x="-52344" y="973856"/>
            <a:chExt cx="9144000" cy="4943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344" y="973856"/>
              <a:ext cx="9144000" cy="4943475"/>
            </a:xfrm>
            <a:prstGeom prst="rect">
              <a:avLst/>
            </a:prstGeom>
          </p:spPr>
        </p:pic>
        <p:pic>
          <p:nvPicPr>
            <p:cNvPr id="42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234" y="1719972"/>
              <a:ext cx="2980698" cy="682696"/>
            </a:xfrm>
            <a:prstGeom prst="rect">
              <a:avLst/>
            </a:prstGeom>
          </p:spPr>
        </p:pic>
        <p:sp>
          <p:nvSpPr>
            <p:cNvPr id="45" name="1 Answer"/>
            <p:cNvSpPr txBox="1"/>
            <p:nvPr/>
          </p:nvSpPr>
          <p:spPr>
            <a:xfrm>
              <a:off x="1653220" y="1749783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Bullying via internet is still bullying</a:t>
              </a:r>
            </a:p>
          </p:txBody>
        </p:sp>
        <p:pic>
          <p:nvPicPr>
            <p:cNvPr id="54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2353660"/>
              <a:ext cx="2980698" cy="682696"/>
            </a:xfrm>
            <a:prstGeom prst="rect">
              <a:avLst/>
            </a:prstGeom>
          </p:spPr>
        </p:pic>
        <p:sp>
          <p:nvSpPr>
            <p:cNvPr id="57" name="2 Answer"/>
            <p:cNvSpPr txBox="1"/>
            <p:nvPr/>
          </p:nvSpPr>
          <p:spPr>
            <a:xfrm>
              <a:off x="1516095" y="2385136"/>
              <a:ext cx="3117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Bullying via text or social media is still bullying</a:t>
              </a:r>
            </a:p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60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70" name="3 Answer"/>
            <p:cNvSpPr txBox="1"/>
            <p:nvPr/>
          </p:nvSpPr>
          <p:spPr>
            <a:xfrm>
              <a:off x="1615162" y="3140132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What you type is permanent</a:t>
              </a:r>
            </a:p>
          </p:txBody>
        </p:sp>
        <p:pic>
          <p:nvPicPr>
            <p:cNvPr id="71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01" y="3689241"/>
              <a:ext cx="2980698" cy="682696"/>
            </a:xfrm>
            <a:prstGeom prst="rect">
              <a:avLst/>
            </a:prstGeom>
          </p:spPr>
        </p:pic>
        <p:sp>
          <p:nvSpPr>
            <p:cNvPr id="72" name="4 Answer"/>
            <p:cNvSpPr txBox="1"/>
            <p:nvPr/>
          </p:nvSpPr>
          <p:spPr>
            <a:xfrm>
              <a:off x="1653220" y="3719430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Bullying won’t help you make or keep good friends</a:t>
              </a:r>
            </a:p>
          </p:txBody>
        </p:sp>
        <p:pic>
          <p:nvPicPr>
            <p:cNvPr id="73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74" name="5 Answer"/>
            <p:cNvSpPr txBox="1"/>
            <p:nvPr/>
          </p:nvSpPr>
          <p:spPr>
            <a:xfrm>
              <a:off x="1653220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Have no regrets</a:t>
              </a:r>
            </a:p>
          </p:txBody>
        </p:sp>
        <p:pic>
          <p:nvPicPr>
            <p:cNvPr id="75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76" name="6 Answer"/>
            <p:cNvSpPr txBox="1"/>
            <p:nvPr/>
          </p:nvSpPr>
          <p:spPr>
            <a:xfrm>
              <a:off x="4701154" y="185439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Share devices with family</a:t>
              </a:r>
            </a:p>
          </p:txBody>
        </p:sp>
        <p:pic>
          <p:nvPicPr>
            <p:cNvPr id="77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78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9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80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1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82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3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84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4" name="5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6</a:t>
            </a:r>
          </a:p>
        </p:txBody>
      </p:sp>
      <p:pic>
        <p:nvPicPr>
          <p:cNvPr id="47" name="6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Technology &amp; Bullying</a:t>
            </a:r>
          </a:p>
        </p:txBody>
      </p:sp>
      <p:pic>
        <p:nvPicPr>
          <p:cNvPr id="85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86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7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88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9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90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1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2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3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4" name="X Slide 3"/>
          <p:cNvSpPr txBox="1"/>
          <p:nvPr/>
        </p:nvSpPr>
        <p:spPr>
          <a:xfrm>
            <a:off x="6185010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5" name="X Slide 3"/>
          <p:cNvSpPr txBox="1"/>
          <p:nvPr/>
        </p:nvSpPr>
        <p:spPr>
          <a:xfrm>
            <a:off x="3184136" y="190829"/>
            <a:ext cx="18473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6" name="X Slide 3"/>
          <p:cNvSpPr txBox="1"/>
          <p:nvPr/>
        </p:nvSpPr>
        <p:spPr>
          <a:xfrm>
            <a:off x="78283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2350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8" grpId="0"/>
      <p:bldP spid="88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Panels and Answers"/>
          <p:cNvGrpSpPr/>
          <p:nvPr/>
        </p:nvGrpSpPr>
        <p:grpSpPr>
          <a:xfrm>
            <a:off x="32093" y="1015612"/>
            <a:ext cx="9144000" cy="4943475"/>
            <a:chOff x="-13939" y="981483"/>
            <a:chExt cx="9144000" cy="4943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39" y="981483"/>
              <a:ext cx="9144000" cy="4943475"/>
            </a:xfrm>
            <a:prstGeom prst="rect">
              <a:avLst/>
            </a:prstGeom>
          </p:spPr>
        </p:pic>
        <p:pic>
          <p:nvPicPr>
            <p:cNvPr id="42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45" name="1 Answer"/>
            <p:cNvSpPr txBox="1"/>
            <p:nvPr/>
          </p:nvSpPr>
          <p:spPr>
            <a:xfrm>
              <a:off x="1653220" y="1718509"/>
              <a:ext cx="286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Image that exploits sexuality and misuses the gift of sexuality</a:t>
              </a:r>
            </a:p>
          </p:txBody>
        </p:sp>
        <p:pic>
          <p:nvPicPr>
            <p:cNvPr id="54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2353660"/>
              <a:ext cx="2980698" cy="682696"/>
            </a:xfrm>
            <a:prstGeom prst="rect">
              <a:avLst/>
            </a:prstGeom>
          </p:spPr>
        </p:pic>
        <p:sp>
          <p:nvSpPr>
            <p:cNvPr id="57" name="2 Answer"/>
            <p:cNvSpPr txBox="1"/>
            <p:nvPr/>
          </p:nvSpPr>
          <p:spPr>
            <a:xfrm>
              <a:off x="1653220" y="2353721"/>
              <a:ext cx="28664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Picture or image that turns a person into a sex object.</a:t>
              </a:r>
            </a:p>
            <a:p>
              <a:pPr algn="ctr"/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en-US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60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70" name="3 Answer"/>
            <p:cNvSpPr txBox="1"/>
            <p:nvPr/>
          </p:nvSpPr>
          <p:spPr>
            <a:xfrm>
              <a:off x="1454883" y="3051916"/>
              <a:ext cx="32870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Pictures or video that promote sexual relationships between children &amp; adults</a:t>
              </a:r>
            </a:p>
          </p:txBody>
        </p:sp>
        <p:pic>
          <p:nvPicPr>
            <p:cNvPr id="71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01" y="3689241"/>
              <a:ext cx="2980698" cy="682696"/>
            </a:xfrm>
            <a:prstGeom prst="rect">
              <a:avLst/>
            </a:prstGeom>
          </p:spPr>
        </p:pic>
        <p:sp>
          <p:nvSpPr>
            <p:cNvPr id="72" name="4 Answer"/>
            <p:cNvSpPr txBox="1"/>
            <p:nvPr/>
          </p:nvSpPr>
          <p:spPr>
            <a:xfrm>
              <a:off x="1653220" y="3719430"/>
              <a:ext cx="286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Pictures or video that link sex with violence</a:t>
              </a:r>
            </a:p>
          </p:txBody>
        </p:sp>
        <p:pic>
          <p:nvPicPr>
            <p:cNvPr id="73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74" name="5 Answer"/>
            <p:cNvSpPr txBox="1"/>
            <p:nvPr/>
          </p:nvSpPr>
          <p:spPr>
            <a:xfrm>
              <a:off x="1653220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5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76" name="6 Answer"/>
            <p:cNvSpPr txBox="1"/>
            <p:nvPr/>
          </p:nvSpPr>
          <p:spPr>
            <a:xfrm>
              <a:off x="4701154" y="185439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7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78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9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80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1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82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3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84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5c</a:t>
            </a:r>
          </a:p>
        </p:txBody>
      </p:sp>
      <p:pic>
        <p:nvPicPr>
          <p:cNvPr id="44" name="5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7" name="6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SEX for Sale</a:t>
            </a:r>
          </a:p>
        </p:txBody>
      </p:sp>
      <p:pic>
        <p:nvPicPr>
          <p:cNvPr id="85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86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7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88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9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90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1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2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3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4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5" name="X Slide 3"/>
          <p:cNvSpPr txBox="1"/>
          <p:nvPr/>
        </p:nvSpPr>
        <p:spPr>
          <a:xfrm>
            <a:off x="3184136" y="190829"/>
            <a:ext cx="18473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6" name="X Slide 3"/>
          <p:cNvSpPr txBox="1"/>
          <p:nvPr/>
        </p:nvSpPr>
        <p:spPr>
          <a:xfrm>
            <a:off x="78283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50596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8" grpId="0"/>
      <p:bldP spid="88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Panels and Answers"/>
          <p:cNvGrpSpPr/>
          <p:nvPr/>
        </p:nvGrpSpPr>
        <p:grpSpPr>
          <a:xfrm>
            <a:off x="-22651" y="1009485"/>
            <a:ext cx="9144000" cy="4943475"/>
            <a:chOff x="-13939" y="887811"/>
            <a:chExt cx="9144000" cy="494347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39" y="887811"/>
              <a:ext cx="9144000" cy="4943475"/>
            </a:xfrm>
            <a:prstGeom prst="rect">
              <a:avLst/>
            </a:prstGeom>
          </p:spPr>
        </p:pic>
        <p:pic>
          <p:nvPicPr>
            <p:cNvPr id="88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89" name="1 Answer"/>
            <p:cNvSpPr txBox="1"/>
            <p:nvPr/>
          </p:nvSpPr>
          <p:spPr>
            <a:xfrm>
              <a:off x="1598951" y="1727842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Having sexual contact with an infected person </a:t>
              </a:r>
            </a:p>
          </p:txBody>
        </p:sp>
        <p:pic>
          <p:nvPicPr>
            <p:cNvPr id="90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2353660"/>
              <a:ext cx="2980698" cy="682696"/>
            </a:xfrm>
            <a:prstGeom prst="rect">
              <a:avLst/>
            </a:prstGeom>
          </p:spPr>
        </p:pic>
        <p:sp>
          <p:nvSpPr>
            <p:cNvPr id="91" name="2 Answer"/>
            <p:cNvSpPr txBox="1"/>
            <p:nvPr/>
          </p:nvSpPr>
          <p:spPr>
            <a:xfrm>
              <a:off x="1598951" y="2392457"/>
              <a:ext cx="2866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sharing of needles and syringes by users of drugs</a:t>
              </a:r>
            </a:p>
          </p:txBody>
        </p:sp>
        <p:pic>
          <p:nvPicPr>
            <p:cNvPr id="92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2992015"/>
              <a:ext cx="2980698" cy="682696"/>
            </a:xfrm>
            <a:prstGeom prst="rect">
              <a:avLst/>
            </a:prstGeom>
          </p:spPr>
        </p:pic>
        <p:sp>
          <p:nvSpPr>
            <p:cNvPr id="93" name="3 Answer"/>
            <p:cNvSpPr txBox="1"/>
            <p:nvPr/>
          </p:nvSpPr>
          <p:spPr>
            <a:xfrm>
              <a:off x="1578782" y="3025423"/>
              <a:ext cx="286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Unsafe ear piercing and tattooing </a:t>
              </a:r>
            </a:p>
          </p:txBody>
        </p:sp>
        <p:pic>
          <p:nvPicPr>
            <p:cNvPr id="94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474" y="3694473"/>
              <a:ext cx="2980698" cy="682696"/>
            </a:xfrm>
            <a:prstGeom prst="rect">
              <a:avLst/>
            </a:prstGeom>
          </p:spPr>
        </p:pic>
        <p:sp>
          <p:nvSpPr>
            <p:cNvPr id="95" name="4 Answer"/>
            <p:cNvSpPr txBox="1"/>
            <p:nvPr/>
          </p:nvSpPr>
          <p:spPr>
            <a:xfrm>
              <a:off x="1650238" y="3743388"/>
              <a:ext cx="286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infected mother to infant during or after birth</a:t>
              </a:r>
            </a:p>
          </p:txBody>
        </p:sp>
        <p:pic>
          <p:nvPicPr>
            <p:cNvPr id="96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97" name="5 Answer"/>
            <p:cNvSpPr txBox="1"/>
            <p:nvPr/>
          </p:nvSpPr>
          <p:spPr>
            <a:xfrm>
              <a:off x="1560162" y="4425219"/>
              <a:ext cx="2980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Unsafe blood transfusions</a:t>
              </a:r>
            </a:p>
          </p:txBody>
        </p:sp>
        <p:pic>
          <p:nvPicPr>
            <p:cNvPr id="98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99" name="6 Answer"/>
            <p:cNvSpPr txBox="1"/>
            <p:nvPr/>
          </p:nvSpPr>
          <p:spPr>
            <a:xfrm>
              <a:off x="4661224" y="1845801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0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101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2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103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4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105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6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107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897" y="1815990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576410" y="197038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83" y="2436669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588117" y="25821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651" y="30647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1415" y="3190291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72682" y="3837281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4" name="5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47" name="6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>
                <a:solidFill>
                  <a:schemeClr val="bg1">
                    <a:lumMod val="95000"/>
                  </a:schemeClr>
                </a:solidFill>
              </a:rPr>
              <a:t>How HIV is Contracted</a:t>
            </a:r>
          </a:p>
        </p:txBody>
      </p:sp>
      <p:pic>
        <p:nvPicPr>
          <p:cNvPr id="36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194" y="1698945"/>
            <a:ext cx="2980698" cy="682696"/>
          </a:xfrm>
          <a:prstGeom prst="rect">
            <a:avLst/>
          </a:prstGeom>
        </p:spPr>
      </p:pic>
      <p:pic>
        <p:nvPicPr>
          <p:cNvPr id="108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109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0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111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2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113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4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5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6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7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8" name="X Slide 3"/>
          <p:cNvSpPr txBox="1"/>
          <p:nvPr/>
        </p:nvSpPr>
        <p:spPr>
          <a:xfrm>
            <a:off x="3184136" y="19082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9" name="X Slide 3"/>
          <p:cNvSpPr txBox="1"/>
          <p:nvPr/>
        </p:nvSpPr>
        <p:spPr>
          <a:xfrm>
            <a:off x="117020" y="16457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5237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109" grpId="0"/>
      <p:bldP spid="109" grpId="1"/>
      <p:bldP spid="111" grpId="0"/>
      <p:bldP spid="111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Panels and Answers"/>
          <p:cNvGrpSpPr/>
          <p:nvPr/>
        </p:nvGrpSpPr>
        <p:grpSpPr>
          <a:xfrm>
            <a:off x="32093" y="1015612"/>
            <a:ext cx="9144000" cy="4943475"/>
            <a:chOff x="-13939" y="973856"/>
            <a:chExt cx="9144000" cy="4943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39" y="973856"/>
              <a:ext cx="9144000" cy="4943475"/>
            </a:xfrm>
            <a:prstGeom prst="rect">
              <a:avLst/>
            </a:prstGeom>
          </p:spPr>
        </p:pic>
        <p:pic>
          <p:nvPicPr>
            <p:cNvPr id="42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6234" y="1719972"/>
              <a:ext cx="2980698" cy="682696"/>
            </a:xfrm>
            <a:prstGeom prst="rect">
              <a:avLst/>
            </a:prstGeom>
          </p:spPr>
        </p:pic>
        <p:sp>
          <p:nvSpPr>
            <p:cNvPr id="45" name="1 Answer"/>
            <p:cNvSpPr txBox="1"/>
            <p:nvPr/>
          </p:nvSpPr>
          <p:spPr>
            <a:xfrm>
              <a:off x="1653220" y="1749783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If you see pornography tell your parents</a:t>
              </a:r>
            </a:p>
          </p:txBody>
        </p:sp>
        <p:pic>
          <p:nvPicPr>
            <p:cNvPr id="54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2371388"/>
              <a:ext cx="2980698" cy="682696"/>
            </a:xfrm>
            <a:prstGeom prst="rect">
              <a:avLst/>
            </a:prstGeom>
          </p:spPr>
        </p:pic>
        <p:sp>
          <p:nvSpPr>
            <p:cNvPr id="57" name="2 Answer"/>
            <p:cNvSpPr txBox="1"/>
            <p:nvPr/>
          </p:nvSpPr>
          <p:spPr>
            <a:xfrm>
              <a:off x="1518254" y="2396114"/>
              <a:ext cx="311759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Talk with your parents about technology</a:t>
              </a:r>
            </a:p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60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70" name="3 Answer"/>
            <p:cNvSpPr txBox="1"/>
            <p:nvPr/>
          </p:nvSpPr>
          <p:spPr>
            <a:xfrm>
              <a:off x="1634494" y="3029358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Technology can connect us in relationships</a:t>
              </a:r>
            </a:p>
          </p:txBody>
        </p:sp>
        <p:pic>
          <p:nvPicPr>
            <p:cNvPr id="71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01" y="3689241"/>
              <a:ext cx="2980698" cy="682696"/>
            </a:xfrm>
            <a:prstGeom prst="rect">
              <a:avLst/>
            </a:prstGeom>
          </p:spPr>
        </p:pic>
        <p:sp>
          <p:nvSpPr>
            <p:cNvPr id="72" name="4 Answer"/>
            <p:cNvSpPr txBox="1"/>
            <p:nvPr/>
          </p:nvSpPr>
          <p:spPr>
            <a:xfrm>
              <a:off x="1662351" y="3692145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Technology can get in the way of relationships</a:t>
              </a:r>
            </a:p>
          </p:txBody>
        </p:sp>
        <p:pic>
          <p:nvPicPr>
            <p:cNvPr id="73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74" name="5 Answer"/>
            <p:cNvSpPr txBox="1"/>
            <p:nvPr/>
          </p:nvSpPr>
          <p:spPr>
            <a:xfrm>
              <a:off x="1653220" y="4327435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Whatever you share online is permanent</a:t>
              </a:r>
            </a:p>
          </p:txBody>
        </p:sp>
        <p:pic>
          <p:nvPicPr>
            <p:cNvPr id="75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76" name="6 Answer"/>
            <p:cNvSpPr txBox="1"/>
            <p:nvPr/>
          </p:nvSpPr>
          <p:spPr>
            <a:xfrm>
              <a:off x="4602834" y="1787737"/>
              <a:ext cx="3030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If you someone bullies you online or is mean online, tell an adult or a parent</a:t>
              </a:r>
            </a:p>
          </p:txBody>
        </p:sp>
        <p:pic>
          <p:nvPicPr>
            <p:cNvPr id="77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78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9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80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1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82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3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84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4" name="5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6</a:t>
            </a:r>
          </a:p>
        </p:txBody>
      </p:sp>
      <p:pic>
        <p:nvPicPr>
          <p:cNvPr id="47" name="6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Technology &amp; Pornography</a:t>
            </a:r>
          </a:p>
        </p:txBody>
      </p:sp>
      <p:pic>
        <p:nvPicPr>
          <p:cNvPr id="85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86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7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88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9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90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1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2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3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4" name="X Slide 3"/>
          <p:cNvSpPr txBox="1"/>
          <p:nvPr/>
        </p:nvSpPr>
        <p:spPr>
          <a:xfrm>
            <a:off x="6185010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5" name="X Slide 3"/>
          <p:cNvSpPr txBox="1"/>
          <p:nvPr/>
        </p:nvSpPr>
        <p:spPr>
          <a:xfrm>
            <a:off x="3184136" y="190829"/>
            <a:ext cx="18473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6" name="X Slide 3"/>
          <p:cNvSpPr txBox="1"/>
          <p:nvPr/>
        </p:nvSpPr>
        <p:spPr>
          <a:xfrm>
            <a:off x="78283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2024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8" grpId="0"/>
      <p:bldP spid="88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Panels and Answers"/>
          <p:cNvGrpSpPr/>
          <p:nvPr/>
        </p:nvGrpSpPr>
        <p:grpSpPr>
          <a:xfrm>
            <a:off x="32093" y="1015612"/>
            <a:ext cx="9144000" cy="4943475"/>
            <a:chOff x="-13939" y="981483"/>
            <a:chExt cx="9144000" cy="4943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39" y="981483"/>
              <a:ext cx="9144000" cy="4943475"/>
            </a:xfrm>
            <a:prstGeom prst="rect">
              <a:avLst/>
            </a:prstGeom>
          </p:spPr>
        </p:pic>
        <p:pic>
          <p:nvPicPr>
            <p:cNvPr id="42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45" name="1 Answer"/>
            <p:cNvSpPr txBox="1"/>
            <p:nvPr/>
          </p:nvSpPr>
          <p:spPr>
            <a:xfrm>
              <a:off x="1619663" y="1786394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Is a gift from God</a:t>
              </a:r>
            </a:p>
          </p:txBody>
        </p:sp>
        <p:pic>
          <p:nvPicPr>
            <p:cNvPr id="54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2353660"/>
              <a:ext cx="2980698" cy="682696"/>
            </a:xfrm>
            <a:prstGeom prst="rect">
              <a:avLst/>
            </a:prstGeom>
          </p:spPr>
        </p:pic>
        <p:sp>
          <p:nvSpPr>
            <p:cNvPr id="57" name="2 Answer"/>
            <p:cNvSpPr txBox="1"/>
            <p:nvPr/>
          </p:nvSpPr>
          <p:spPr>
            <a:xfrm>
              <a:off x="1561384" y="2353248"/>
              <a:ext cx="30255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God intends for us to celebrate that gift in ways that make us and others</a:t>
              </a:r>
            </a:p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better human beings</a:t>
              </a:r>
            </a:p>
            <a:p>
              <a:pPr algn="ctr"/>
              <a:endParaRPr lang="en-US" sz="11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en-US" sz="11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60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70" name="3 Answer"/>
            <p:cNvSpPr txBox="1"/>
            <p:nvPr/>
          </p:nvSpPr>
          <p:spPr>
            <a:xfrm>
              <a:off x="1454883" y="3051916"/>
              <a:ext cx="3287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We should seek to accept and </a:t>
              </a:r>
            </a:p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celebrate ALL people</a:t>
              </a:r>
            </a:p>
          </p:txBody>
        </p:sp>
        <p:pic>
          <p:nvPicPr>
            <p:cNvPr id="71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01" y="3689241"/>
              <a:ext cx="2980698" cy="682696"/>
            </a:xfrm>
            <a:prstGeom prst="rect">
              <a:avLst/>
            </a:prstGeom>
          </p:spPr>
        </p:pic>
        <p:sp>
          <p:nvSpPr>
            <p:cNvPr id="72" name="4 Answer"/>
            <p:cNvSpPr txBox="1"/>
            <p:nvPr/>
          </p:nvSpPr>
          <p:spPr>
            <a:xfrm>
              <a:off x="1653220" y="3719430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Never hurt others by taking advantage of their feelings</a:t>
              </a:r>
            </a:p>
          </p:txBody>
        </p:sp>
        <p:pic>
          <p:nvPicPr>
            <p:cNvPr id="73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2532" y="4335609"/>
              <a:ext cx="2980698" cy="682696"/>
            </a:xfrm>
            <a:prstGeom prst="rect">
              <a:avLst/>
            </a:prstGeom>
          </p:spPr>
        </p:pic>
        <p:sp>
          <p:nvSpPr>
            <p:cNvPr id="74" name="5 Answer"/>
            <p:cNvSpPr txBox="1"/>
            <p:nvPr/>
          </p:nvSpPr>
          <p:spPr>
            <a:xfrm>
              <a:off x="1328463" y="4357686"/>
              <a:ext cx="347911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Calling people names or making fun of people is never a Christian way to treat others</a:t>
              </a:r>
            </a:p>
          </p:txBody>
        </p:sp>
        <p:pic>
          <p:nvPicPr>
            <p:cNvPr id="75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76" name="6 Answer"/>
            <p:cNvSpPr txBox="1"/>
            <p:nvPr/>
          </p:nvSpPr>
          <p:spPr>
            <a:xfrm>
              <a:off x="4701154" y="185439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7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78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9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80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1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82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3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84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4" name="5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 hidden="1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7" name="6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SEXUALITY</a:t>
            </a:r>
          </a:p>
        </p:txBody>
      </p:sp>
      <p:pic>
        <p:nvPicPr>
          <p:cNvPr id="85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86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7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88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9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90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1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2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3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4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5" name="X Slide 3"/>
          <p:cNvSpPr txBox="1"/>
          <p:nvPr/>
        </p:nvSpPr>
        <p:spPr>
          <a:xfrm>
            <a:off x="3184136" y="190829"/>
            <a:ext cx="18473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6" name="X Slide 3"/>
          <p:cNvSpPr txBox="1"/>
          <p:nvPr/>
        </p:nvSpPr>
        <p:spPr>
          <a:xfrm>
            <a:off x="78283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9488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8" grpId="0"/>
      <p:bldP spid="88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Background Panels and Answers"/>
          <p:cNvGrpSpPr/>
          <p:nvPr/>
        </p:nvGrpSpPr>
        <p:grpSpPr>
          <a:xfrm>
            <a:off x="-19462" y="1037421"/>
            <a:ext cx="9144000" cy="4943475"/>
            <a:chOff x="-71806" y="958872"/>
            <a:chExt cx="9144000" cy="494347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806" y="958872"/>
              <a:ext cx="9144000" cy="4943475"/>
            </a:xfrm>
            <a:prstGeom prst="rect">
              <a:avLst/>
            </a:prstGeom>
          </p:spPr>
        </p:pic>
        <p:pic>
          <p:nvPicPr>
            <p:cNvPr id="88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89" name="1 Answer"/>
            <p:cNvSpPr txBox="1"/>
            <p:nvPr/>
          </p:nvSpPr>
          <p:spPr>
            <a:xfrm>
              <a:off x="1681371" y="1752643"/>
              <a:ext cx="2866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Talk to your parents.  Let them know if anything is troubling you online.</a:t>
              </a:r>
            </a:p>
          </p:txBody>
        </p:sp>
        <p:pic>
          <p:nvPicPr>
            <p:cNvPr id="90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383" y="2344147"/>
              <a:ext cx="2980698" cy="682696"/>
            </a:xfrm>
            <a:prstGeom prst="rect">
              <a:avLst/>
            </a:prstGeom>
          </p:spPr>
        </p:pic>
        <p:sp>
          <p:nvSpPr>
            <p:cNvPr id="91" name="2 Answer"/>
            <p:cNvSpPr txBox="1"/>
            <p:nvPr/>
          </p:nvSpPr>
          <p:spPr>
            <a:xfrm>
              <a:off x="1532691" y="245219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Share devices. </a:t>
              </a:r>
            </a:p>
          </p:txBody>
        </p:sp>
        <p:pic>
          <p:nvPicPr>
            <p:cNvPr id="92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93" name="3 Answer"/>
            <p:cNvSpPr txBox="1"/>
            <p:nvPr/>
          </p:nvSpPr>
          <p:spPr>
            <a:xfrm>
              <a:off x="1565381" y="3027547"/>
              <a:ext cx="286643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Tell a trust worthy adult, if someone hurts you or makes you feel uncomfortable.  Tell more than one adult, if you need to.</a:t>
              </a:r>
            </a:p>
          </p:txBody>
        </p:sp>
        <p:pic>
          <p:nvPicPr>
            <p:cNvPr id="94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69" y="3667655"/>
              <a:ext cx="2980698" cy="682696"/>
            </a:xfrm>
            <a:prstGeom prst="rect">
              <a:avLst/>
            </a:prstGeom>
          </p:spPr>
        </p:pic>
        <p:sp>
          <p:nvSpPr>
            <p:cNvPr id="95" name="4 Answer"/>
            <p:cNvSpPr txBox="1"/>
            <p:nvPr/>
          </p:nvSpPr>
          <p:spPr>
            <a:xfrm>
              <a:off x="1643058" y="3769271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Avoid all sexual activity</a:t>
              </a:r>
            </a:p>
          </p:txBody>
        </p:sp>
        <p:pic>
          <p:nvPicPr>
            <p:cNvPr id="96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97" name="5 Answer"/>
            <p:cNvSpPr txBox="1"/>
            <p:nvPr/>
          </p:nvSpPr>
          <p:spPr>
            <a:xfrm>
              <a:off x="1664010" y="4341711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Speak up for yourself and for others.</a:t>
              </a:r>
            </a:p>
          </p:txBody>
        </p:sp>
        <p:pic>
          <p:nvPicPr>
            <p:cNvPr id="98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059" y="1642245"/>
              <a:ext cx="2980698" cy="682696"/>
            </a:xfrm>
            <a:prstGeom prst="rect">
              <a:avLst/>
            </a:prstGeom>
          </p:spPr>
        </p:pic>
        <p:sp>
          <p:nvSpPr>
            <p:cNvPr id="99" name="6 Answer"/>
            <p:cNvSpPr txBox="1"/>
            <p:nvPr/>
          </p:nvSpPr>
          <p:spPr>
            <a:xfrm>
              <a:off x="4648809" y="1701145"/>
              <a:ext cx="2866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If you see pornography on your computer, tell a parent or adult immediately</a:t>
              </a:r>
            </a:p>
          </p:txBody>
        </p:sp>
        <p:pic>
          <p:nvPicPr>
            <p:cNvPr id="100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101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2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103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4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105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6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107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4" name="5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6</a:t>
            </a:r>
          </a:p>
        </p:txBody>
      </p:sp>
      <p:pic>
        <p:nvPicPr>
          <p:cNvPr id="47" name="6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2412007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WAYS TO STAY SAFE</a:t>
            </a:r>
          </a:p>
        </p:txBody>
      </p:sp>
      <p:pic>
        <p:nvPicPr>
          <p:cNvPr id="108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109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0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111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2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113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4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5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6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7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8" name="X Slide 3"/>
          <p:cNvSpPr txBox="1"/>
          <p:nvPr/>
        </p:nvSpPr>
        <p:spPr>
          <a:xfrm>
            <a:off x="3184136" y="19082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9" name="X Slide 3"/>
          <p:cNvSpPr txBox="1"/>
          <p:nvPr/>
        </p:nvSpPr>
        <p:spPr>
          <a:xfrm>
            <a:off x="117020" y="16457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97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109" grpId="0"/>
      <p:bldP spid="109" grpId="1"/>
      <p:bldP spid="111" grpId="0"/>
      <p:bldP spid="111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Background Panels and Answers"/>
          <p:cNvGrpSpPr/>
          <p:nvPr/>
        </p:nvGrpSpPr>
        <p:grpSpPr>
          <a:xfrm>
            <a:off x="-19462" y="1037421"/>
            <a:ext cx="9144000" cy="4943475"/>
            <a:chOff x="-71806" y="958872"/>
            <a:chExt cx="9144000" cy="494347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806" y="958872"/>
              <a:ext cx="9144000" cy="4943475"/>
            </a:xfrm>
            <a:prstGeom prst="rect">
              <a:avLst/>
            </a:prstGeom>
          </p:spPr>
        </p:pic>
        <p:pic>
          <p:nvPicPr>
            <p:cNvPr id="88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89" name="1 Answer"/>
            <p:cNvSpPr txBox="1"/>
            <p:nvPr/>
          </p:nvSpPr>
          <p:spPr>
            <a:xfrm>
              <a:off x="1681371" y="1752643"/>
              <a:ext cx="286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dirty="0">
                  <a:solidFill>
                    <a:schemeClr val="bg1"/>
                  </a:solidFill>
                </a:rPr>
                <a:t>With whom do I enjoy spending time more than anyone else?</a:t>
              </a:r>
            </a:p>
          </p:txBody>
        </p:sp>
        <p:pic>
          <p:nvPicPr>
            <p:cNvPr id="90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383" y="2344147"/>
              <a:ext cx="2980698" cy="682696"/>
            </a:xfrm>
            <a:prstGeom prst="rect">
              <a:avLst/>
            </a:prstGeom>
          </p:spPr>
        </p:pic>
        <p:sp>
          <p:nvSpPr>
            <p:cNvPr id="91" name="2 Answer"/>
            <p:cNvSpPr txBox="1"/>
            <p:nvPr/>
          </p:nvSpPr>
          <p:spPr>
            <a:xfrm>
              <a:off x="1532691" y="2452195"/>
              <a:ext cx="286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>
                  <a:solidFill>
                    <a:schemeClr val="bg1"/>
                  </a:solidFill>
                </a:rPr>
                <a:t>Who makes me feel good about myself?</a:t>
              </a:r>
            </a:p>
          </p:txBody>
        </p:sp>
        <p:pic>
          <p:nvPicPr>
            <p:cNvPr id="92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93" name="3 Answer"/>
            <p:cNvSpPr txBox="1"/>
            <p:nvPr/>
          </p:nvSpPr>
          <p:spPr>
            <a:xfrm>
              <a:off x="1565381" y="3027547"/>
              <a:ext cx="286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>
                  <a:solidFill>
                    <a:schemeClr val="bg1"/>
                  </a:solidFill>
                </a:rPr>
                <a:t>Who do I enjoy discovering new things about?</a:t>
              </a:r>
            </a:p>
          </p:txBody>
        </p:sp>
        <p:pic>
          <p:nvPicPr>
            <p:cNvPr id="94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69" y="3667655"/>
              <a:ext cx="2980698" cy="682696"/>
            </a:xfrm>
            <a:prstGeom prst="rect">
              <a:avLst/>
            </a:prstGeom>
          </p:spPr>
        </p:pic>
        <p:sp>
          <p:nvSpPr>
            <p:cNvPr id="95" name="4 Answer"/>
            <p:cNvSpPr txBox="1"/>
            <p:nvPr/>
          </p:nvSpPr>
          <p:spPr>
            <a:xfrm>
              <a:off x="1643058" y="3769271"/>
              <a:ext cx="286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600" dirty="0">
                  <a:solidFill>
                    <a:schemeClr val="bg1"/>
                  </a:solidFill>
                </a:rPr>
                <a:t>Who values the things I consider to be important?</a:t>
              </a:r>
            </a:p>
          </p:txBody>
        </p:sp>
        <p:pic>
          <p:nvPicPr>
            <p:cNvPr id="96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97" name="5 Answer"/>
            <p:cNvSpPr txBox="1"/>
            <p:nvPr/>
          </p:nvSpPr>
          <p:spPr>
            <a:xfrm>
              <a:off x="1664010" y="4341711"/>
              <a:ext cx="28664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bg1"/>
                  </a:solidFill>
                </a:rPr>
                <a:t>Who wants to be close to me but doesn’t insist that we do everything together?</a:t>
              </a:r>
            </a:p>
          </p:txBody>
        </p:sp>
        <p:pic>
          <p:nvPicPr>
            <p:cNvPr id="98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5059" y="1642245"/>
              <a:ext cx="2980698" cy="682696"/>
            </a:xfrm>
            <a:prstGeom prst="rect">
              <a:avLst/>
            </a:prstGeom>
          </p:spPr>
        </p:pic>
        <p:sp>
          <p:nvSpPr>
            <p:cNvPr id="99" name="6 Answer"/>
            <p:cNvSpPr txBox="1"/>
            <p:nvPr/>
          </p:nvSpPr>
          <p:spPr>
            <a:xfrm>
              <a:off x="4648809" y="1701145"/>
              <a:ext cx="28664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1600" dirty="0">
                  <a:solidFill>
                    <a:schemeClr val="bg1"/>
                  </a:solidFill>
                </a:rPr>
                <a:t>Can I trust this person with my personal thoughts and feelings?</a:t>
              </a:r>
            </a:p>
          </p:txBody>
        </p:sp>
        <p:pic>
          <p:nvPicPr>
            <p:cNvPr id="100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101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2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103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4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105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6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107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4" name="5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6</a:t>
            </a:r>
          </a:p>
        </p:txBody>
      </p:sp>
      <p:pic>
        <p:nvPicPr>
          <p:cNvPr id="47" name="6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2412007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AM I IN LOVE?</a:t>
            </a:r>
          </a:p>
        </p:txBody>
      </p:sp>
      <p:pic>
        <p:nvPicPr>
          <p:cNvPr id="108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109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0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111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2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113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4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5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6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7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8" name="X Slide 3"/>
          <p:cNvSpPr txBox="1"/>
          <p:nvPr/>
        </p:nvSpPr>
        <p:spPr>
          <a:xfrm>
            <a:off x="3184136" y="19082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9" name="X Slide 3"/>
          <p:cNvSpPr txBox="1"/>
          <p:nvPr/>
        </p:nvSpPr>
        <p:spPr>
          <a:xfrm>
            <a:off x="117020" y="16457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02373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109" grpId="0"/>
      <p:bldP spid="109" grpId="1"/>
      <p:bldP spid="111" grpId="0"/>
      <p:bldP spid="111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30" y="-18107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Hiding the 3 X’s tutorial in PP 2007 &amp; 2010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520" y="3158841"/>
            <a:ext cx="5069460" cy="3496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015" y="855865"/>
            <a:ext cx="5875965" cy="2032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615" y="971080"/>
            <a:ext cx="23427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Open the Selection Pane.  This is a window where you can see a list of all item on your slide.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r>
              <a:rPr lang="en-US" dirty="0"/>
              <a:t>The selection pane is now open.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44510" y="1045029"/>
            <a:ext cx="1111209" cy="41267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44510" y="1306286"/>
            <a:ext cx="5481329" cy="1043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2651750" y="1316725"/>
            <a:ext cx="5174089" cy="268835"/>
          </a:xfrm>
          <a:prstGeom prst="bentConnector3">
            <a:avLst>
              <a:gd name="adj1" fmla="val 5245"/>
            </a:avLst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249967" y="3086218"/>
            <a:ext cx="7027134" cy="690135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260854" y="2353660"/>
            <a:ext cx="7151646" cy="73437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7020" y="3501786"/>
            <a:ext cx="23427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Left mouse click the visibility eyes to hide the three X’s while you work. 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They are items labeled X Slide</a:t>
            </a:r>
          </a:p>
          <a:p>
            <a:endParaRPr lang="en-US" dirty="0"/>
          </a:p>
          <a:p>
            <a:r>
              <a:rPr lang="en-US" dirty="0"/>
              <a:t>You can turn them back on when you are finished.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2421320" y="4453247"/>
            <a:ext cx="5808280" cy="31992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8229600" y="3966358"/>
            <a:ext cx="724395" cy="57638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91621" y="4108862"/>
            <a:ext cx="8019870" cy="40305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6385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71" y="2297648"/>
            <a:ext cx="4941124" cy="32436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5" y="-56705"/>
            <a:ext cx="925560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Copying Answers Panel to Panel Board Slide for PowerPoint 2007 &amp; 2010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5" y="2403493"/>
            <a:ext cx="318761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 the Selection Pane left mouse click on Background Panels and Answers Item to select it.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2. Under the Home tab click copy from the copy drop down menu.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288372" y="3188061"/>
            <a:ext cx="6458425" cy="23109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05370" y="2710733"/>
            <a:ext cx="1536200" cy="1574605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1"/>
          <p:cNvSpPr txBox="1">
            <a:spLocks/>
          </p:cNvSpPr>
          <p:nvPr/>
        </p:nvSpPr>
        <p:spPr>
          <a:xfrm>
            <a:off x="1181430" y="593447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Copying answers to Panel Board Slide continued on next slide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30435" y="711395"/>
            <a:ext cx="81418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If you have never used the Selection Pane please view the slide before this.</a:t>
            </a:r>
          </a:p>
        </p:txBody>
      </p:sp>
    </p:spTree>
    <p:extLst>
      <p:ext uri="{BB962C8B-B14F-4D97-AF65-F5344CB8AC3E}">
        <p14:creationId xmlns:p14="http://schemas.microsoft.com/office/powerpoint/2010/main" val="335146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Background Panels and Answers"/>
          <p:cNvGrpSpPr/>
          <p:nvPr/>
        </p:nvGrpSpPr>
        <p:grpSpPr>
          <a:xfrm>
            <a:off x="-13939" y="1001116"/>
            <a:ext cx="9144000" cy="4943475"/>
            <a:chOff x="-52344" y="958872"/>
            <a:chExt cx="9144000" cy="494347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344" y="958872"/>
              <a:ext cx="9144000" cy="4943475"/>
            </a:xfrm>
            <a:prstGeom prst="rect">
              <a:avLst/>
            </a:prstGeom>
          </p:spPr>
        </p:pic>
        <p:pic>
          <p:nvPicPr>
            <p:cNvPr id="88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89" name="1 Answer"/>
            <p:cNvSpPr txBox="1"/>
            <p:nvPr/>
          </p:nvSpPr>
          <p:spPr>
            <a:xfrm>
              <a:off x="1653220" y="185439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Vineyard Owner</a:t>
              </a:r>
            </a:p>
          </p:txBody>
        </p:sp>
        <p:pic>
          <p:nvPicPr>
            <p:cNvPr id="90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2353660"/>
              <a:ext cx="2980698" cy="682696"/>
            </a:xfrm>
            <a:prstGeom prst="rect">
              <a:avLst/>
            </a:prstGeom>
          </p:spPr>
        </p:pic>
        <p:sp>
          <p:nvSpPr>
            <p:cNvPr id="91" name="2 Answer"/>
            <p:cNvSpPr txBox="1"/>
            <p:nvPr/>
          </p:nvSpPr>
          <p:spPr>
            <a:xfrm>
              <a:off x="1653220" y="2507280"/>
              <a:ext cx="28664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Good Samaritan</a:t>
              </a:r>
            </a:p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92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93" name="3 Answer"/>
            <p:cNvSpPr txBox="1"/>
            <p:nvPr/>
          </p:nvSpPr>
          <p:spPr>
            <a:xfrm>
              <a:off x="1653220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Mustard Seed</a:t>
              </a:r>
            </a:p>
          </p:txBody>
        </p:sp>
        <p:pic>
          <p:nvPicPr>
            <p:cNvPr id="94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657600"/>
              <a:ext cx="2980698" cy="682696"/>
            </a:xfrm>
            <a:prstGeom prst="rect">
              <a:avLst/>
            </a:prstGeom>
          </p:spPr>
        </p:pic>
        <p:sp>
          <p:nvSpPr>
            <p:cNvPr id="95" name="4 Answer"/>
            <p:cNvSpPr txBox="1"/>
            <p:nvPr/>
          </p:nvSpPr>
          <p:spPr>
            <a:xfrm>
              <a:off x="1653220" y="378936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Rich Young Ruler</a:t>
              </a:r>
            </a:p>
          </p:txBody>
        </p:sp>
        <p:pic>
          <p:nvPicPr>
            <p:cNvPr id="96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97" name="5 Answer"/>
            <p:cNvSpPr txBox="1"/>
            <p:nvPr/>
          </p:nvSpPr>
          <p:spPr>
            <a:xfrm>
              <a:off x="1653220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Prodigal Son</a:t>
              </a:r>
            </a:p>
          </p:txBody>
        </p:sp>
        <p:pic>
          <p:nvPicPr>
            <p:cNvPr id="98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99" name="6 Answer"/>
            <p:cNvSpPr txBox="1"/>
            <p:nvPr/>
          </p:nvSpPr>
          <p:spPr>
            <a:xfrm>
              <a:off x="4701154" y="185439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Lazarus</a:t>
              </a:r>
            </a:p>
          </p:txBody>
        </p:sp>
        <p:pic>
          <p:nvPicPr>
            <p:cNvPr id="100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101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2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103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4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105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6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107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4" name="5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6</a:t>
            </a:r>
          </a:p>
        </p:txBody>
      </p:sp>
      <p:pic>
        <p:nvPicPr>
          <p:cNvPr id="47" name="6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Practice Round:  Parables</a:t>
            </a:r>
          </a:p>
        </p:txBody>
      </p:sp>
      <p:pic>
        <p:nvPicPr>
          <p:cNvPr id="108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109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0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111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2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113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4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5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6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7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8" name="X Slide 3"/>
          <p:cNvSpPr txBox="1"/>
          <p:nvPr/>
        </p:nvSpPr>
        <p:spPr>
          <a:xfrm>
            <a:off x="3184136" y="19082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9" name="X Slide 3"/>
          <p:cNvSpPr txBox="1"/>
          <p:nvPr/>
        </p:nvSpPr>
        <p:spPr>
          <a:xfrm>
            <a:off x="117020" y="16457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9744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109" grpId="0"/>
      <p:bldP spid="109" grpId="1"/>
      <p:bldP spid="111" grpId="0"/>
      <p:bldP spid="111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253" y="1740946"/>
            <a:ext cx="5071265" cy="2609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5" y="-210325"/>
            <a:ext cx="9295815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Copying answers to Panel Board Slide for 2007 &amp; 2010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7020" y="985614"/>
            <a:ext cx="23427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3. Go to Panel Board Slide you would like to Paste Your Answers.</a:t>
            </a:r>
          </a:p>
          <a:p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4. Go to Home tab and click Paste and select the first icon from the paste options.</a:t>
            </a:r>
          </a:p>
          <a:p>
            <a:pPr marL="342900" indent="-342900">
              <a:buAutoNum type="arabicPeriod"/>
            </a:pPr>
            <a:endParaRPr 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169894" y="2064979"/>
            <a:ext cx="2842977" cy="43460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672422" y="2333813"/>
            <a:ext cx="2285098" cy="80650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114080" y="1642523"/>
            <a:ext cx="1958655" cy="122896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7020" y="3415707"/>
            <a:ext cx="30339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5. Once Pasted into slide right click on the answers board and choose send to back.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505" y="3292475"/>
            <a:ext cx="494857" cy="556924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 flipV="1">
            <a:off x="2805370" y="3677988"/>
            <a:ext cx="2649945" cy="15845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7020" y="4273910"/>
            <a:ext cx="52614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 re-edit answer panel simply copy it and paste it on an empty slide.  Once your done editing it follow instructions for copying back to Panel Board Slide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You can select the answer board by clicking on the outer edge of the image.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or you can find it in the Selection Pane named Background Panels and Answers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994455" y="3849400"/>
            <a:ext cx="2035465" cy="185567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533595" y="4158696"/>
            <a:ext cx="3802095" cy="234753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32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190" y="4371016"/>
            <a:ext cx="5344254" cy="20127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55" y="855865"/>
            <a:ext cx="5532125" cy="33504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20" y="-9511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Copying and Pasting Red x’s Tutorial for Mac &amp; 2003 PowerPoint.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7475" y="1650805"/>
            <a:ext cx="234156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3. After deleting the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slide text,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left mouse drag a selection around the whole slide to select all items.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</a:rPr>
              <a:t>The drag selection my be represented as a blue box or a dashed line.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4. Once everything is selected go to the Home tab and find copy.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dirty="0">
              <a:latin typeface="+mn-lt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1730030" y="2008015"/>
            <a:ext cx="3486495" cy="38405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06105" y="4811580"/>
            <a:ext cx="1573168" cy="0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-113410" y="60496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Copying and Pasting x’s for mac &amp; 2003 continued on next slide.</a:t>
            </a:r>
          </a:p>
        </p:txBody>
      </p:sp>
    </p:spTree>
    <p:extLst>
      <p:ext uri="{BB962C8B-B14F-4D97-AF65-F5344CB8AC3E}">
        <p14:creationId xmlns:p14="http://schemas.microsoft.com/office/powerpoint/2010/main" val="99717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62" y="1214403"/>
            <a:ext cx="5895880" cy="3492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20" y="-95110"/>
            <a:ext cx="8229600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Copying and Pasting Red x’s Tutorial for Mac &amp; 2003 PowerPoint.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7475" y="1650805"/>
            <a:ext cx="2341563" cy="31393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3. Now select the slide you want to paste the x’s to.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4. Under the Home tab select paste and click the first icon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on the left in the paste options.</a:t>
            </a:r>
            <a:endParaRPr lang="en-US" dirty="0">
              <a:latin typeface="+mn-lt"/>
              <a:cs typeface="+mn-cs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85120" y="2392066"/>
            <a:ext cx="2381110" cy="80650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363712" y="1815991"/>
            <a:ext cx="902518" cy="1574604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62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39" y="2046420"/>
            <a:ext cx="5707084" cy="3408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5" y="20105"/>
            <a:ext cx="925560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Copying Answers Panel to Panel Board Slide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for Mac &amp; 2003 PowerPoint.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615" y="2403493"/>
            <a:ext cx="31876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The answer board has been grouped together.  Left click on the gray area to select the group.</a:t>
            </a:r>
          </a:p>
          <a:p>
            <a:endParaRPr lang="en-US" dirty="0"/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2. Follow the copy and paste instruction from Slide 15 (Copying answers to Panel Board Slide for 2007 &amp; 2010)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72422" y="3429000"/>
            <a:ext cx="4090133" cy="32161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830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Panels and Answers"/>
          <p:cNvGrpSpPr/>
          <p:nvPr/>
        </p:nvGrpSpPr>
        <p:grpSpPr>
          <a:xfrm>
            <a:off x="-13939" y="1015154"/>
            <a:ext cx="9144000" cy="4943475"/>
            <a:chOff x="-13939" y="981483"/>
            <a:chExt cx="9144000" cy="4943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939" y="981483"/>
              <a:ext cx="9144000" cy="4943475"/>
            </a:xfrm>
            <a:prstGeom prst="rect">
              <a:avLst/>
            </a:prstGeom>
          </p:spPr>
        </p:pic>
        <p:pic>
          <p:nvPicPr>
            <p:cNvPr id="42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45" name="1 Answer"/>
            <p:cNvSpPr txBox="1"/>
            <p:nvPr/>
          </p:nvSpPr>
          <p:spPr>
            <a:xfrm>
              <a:off x="1653220" y="185439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Use the Grandmother Test</a:t>
              </a:r>
            </a:p>
          </p:txBody>
        </p:sp>
        <p:pic>
          <p:nvPicPr>
            <p:cNvPr id="54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2353660"/>
              <a:ext cx="2980698" cy="682696"/>
            </a:xfrm>
            <a:prstGeom prst="rect">
              <a:avLst/>
            </a:prstGeom>
          </p:spPr>
        </p:pic>
        <p:sp>
          <p:nvSpPr>
            <p:cNvPr id="57" name="2 Answer"/>
            <p:cNvSpPr txBox="1"/>
            <p:nvPr/>
          </p:nvSpPr>
          <p:spPr>
            <a:xfrm>
              <a:off x="1653220" y="2507280"/>
              <a:ext cx="28664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Nothing is private</a:t>
              </a:r>
            </a:p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60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70" name="3 Answer"/>
            <p:cNvSpPr txBox="1"/>
            <p:nvPr/>
          </p:nvSpPr>
          <p:spPr>
            <a:xfrm>
              <a:off x="1653220" y="3067796"/>
              <a:ext cx="2866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Hurtful words are hurtful whether you type them or say them</a:t>
              </a:r>
            </a:p>
          </p:txBody>
        </p:sp>
        <p:pic>
          <p:nvPicPr>
            <p:cNvPr id="71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01" y="3689241"/>
              <a:ext cx="2980698" cy="682696"/>
            </a:xfrm>
            <a:prstGeom prst="rect">
              <a:avLst/>
            </a:prstGeom>
          </p:spPr>
        </p:pic>
        <p:sp>
          <p:nvSpPr>
            <p:cNvPr id="72" name="4 Answer"/>
            <p:cNvSpPr txBox="1"/>
            <p:nvPr/>
          </p:nvSpPr>
          <p:spPr>
            <a:xfrm>
              <a:off x="1653220" y="3719430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Don’t give into peer pressure</a:t>
              </a:r>
            </a:p>
          </p:txBody>
        </p:sp>
        <p:pic>
          <p:nvPicPr>
            <p:cNvPr id="73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74" name="5 Answer"/>
            <p:cNvSpPr txBox="1"/>
            <p:nvPr/>
          </p:nvSpPr>
          <p:spPr>
            <a:xfrm>
              <a:off x="1653220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Have no regrets</a:t>
              </a:r>
            </a:p>
          </p:txBody>
        </p:sp>
        <p:pic>
          <p:nvPicPr>
            <p:cNvPr id="75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76" name="6 Answer"/>
            <p:cNvSpPr txBox="1"/>
            <p:nvPr/>
          </p:nvSpPr>
          <p:spPr>
            <a:xfrm>
              <a:off x="4701154" y="185439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Share devices with family</a:t>
              </a:r>
            </a:p>
          </p:txBody>
        </p:sp>
        <p:pic>
          <p:nvPicPr>
            <p:cNvPr id="77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78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79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80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1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82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3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84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4" name="5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6</a:t>
            </a:r>
          </a:p>
        </p:txBody>
      </p:sp>
      <p:pic>
        <p:nvPicPr>
          <p:cNvPr id="47" name="6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Using Technology Responsibly</a:t>
            </a:r>
          </a:p>
        </p:txBody>
      </p:sp>
      <p:pic>
        <p:nvPicPr>
          <p:cNvPr id="85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86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7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88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9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90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1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2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3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4" name="X Slide 3"/>
          <p:cNvSpPr txBox="1"/>
          <p:nvPr/>
        </p:nvSpPr>
        <p:spPr>
          <a:xfrm>
            <a:off x="6185010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5" name="X Slide 3"/>
          <p:cNvSpPr txBox="1"/>
          <p:nvPr/>
        </p:nvSpPr>
        <p:spPr>
          <a:xfrm>
            <a:off x="3184136" y="190829"/>
            <a:ext cx="18473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6" name="X Slide 3"/>
          <p:cNvSpPr txBox="1"/>
          <p:nvPr/>
        </p:nvSpPr>
        <p:spPr>
          <a:xfrm>
            <a:off x="78283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05227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6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8" grpId="0"/>
      <p:bldP spid="88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Background Panels and Answers"/>
          <p:cNvGrpSpPr/>
          <p:nvPr/>
        </p:nvGrpSpPr>
        <p:grpSpPr>
          <a:xfrm>
            <a:off x="-13939" y="993423"/>
            <a:ext cx="9144000" cy="4943475"/>
            <a:chOff x="-52344" y="958872"/>
            <a:chExt cx="9144000" cy="494347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344" y="958872"/>
              <a:ext cx="9144000" cy="4943475"/>
            </a:xfrm>
            <a:prstGeom prst="rect">
              <a:avLst/>
            </a:prstGeom>
          </p:spPr>
        </p:pic>
        <p:pic>
          <p:nvPicPr>
            <p:cNvPr id="88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89" name="1 Answer"/>
            <p:cNvSpPr txBox="1"/>
            <p:nvPr/>
          </p:nvSpPr>
          <p:spPr>
            <a:xfrm>
              <a:off x="1590494" y="1742754"/>
              <a:ext cx="2866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To abuse something is to use it in an improper or destructive way</a:t>
              </a:r>
            </a:p>
          </p:txBody>
        </p:sp>
        <p:pic>
          <p:nvPicPr>
            <p:cNvPr id="90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927" y="2315807"/>
              <a:ext cx="2980698" cy="682696"/>
            </a:xfrm>
            <a:prstGeom prst="rect">
              <a:avLst/>
            </a:prstGeom>
          </p:spPr>
        </p:pic>
        <p:sp>
          <p:nvSpPr>
            <p:cNvPr id="91" name="2 Answer"/>
            <p:cNvSpPr txBox="1"/>
            <p:nvPr/>
          </p:nvSpPr>
          <p:spPr>
            <a:xfrm>
              <a:off x="1640990" y="2349502"/>
              <a:ext cx="2866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Often people who are abusive are misusing their power to hurt others.</a:t>
              </a:r>
            </a:p>
          </p:txBody>
        </p:sp>
        <p:pic>
          <p:nvPicPr>
            <p:cNvPr id="92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93" name="3 Answer"/>
            <p:cNvSpPr txBox="1"/>
            <p:nvPr/>
          </p:nvSpPr>
          <p:spPr>
            <a:xfrm>
              <a:off x="1568169" y="2975246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In most cases, sex abusers are acquaintances.</a:t>
              </a:r>
            </a:p>
          </p:txBody>
        </p:sp>
        <p:pic>
          <p:nvPicPr>
            <p:cNvPr id="94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69" y="3667655"/>
              <a:ext cx="2980698" cy="682696"/>
            </a:xfrm>
            <a:prstGeom prst="rect">
              <a:avLst/>
            </a:prstGeom>
          </p:spPr>
        </p:pic>
        <p:sp>
          <p:nvSpPr>
            <p:cNvPr id="95" name="4 Answer"/>
            <p:cNvSpPr txBox="1"/>
            <p:nvPr/>
          </p:nvSpPr>
          <p:spPr>
            <a:xfrm>
              <a:off x="1709891" y="3675850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Sex abusers may have been abuse themselves.</a:t>
              </a:r>
            </a:p>
          </p:txBody>
        </p:sp>
        <p:pic>
          <p:nvPicPr>
            <p:cNvPr id="96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97" name="5 Answer"/>
            <p:cNvSpPr txBox="1"/>
            <p:nvPr/>
          </p:nvSpPr>
          <p:spPr>
            <a:xfrm>
              <a:off x="1664010" y="4341711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Sex abusers are guilty of a sexual crime.</a:t>
              </a:r>
            </a:p>
          </p:txBody>
        </p:sp>
        <p:pic>
          <p:nvPicPr>
            <p:cNvPr id="98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99" name="6 Answer"/>
            <p:cNvSpPr txBox="1"/>
            <p:nvPr/>
          </p:nvSpPr>
          <p:spPr>
            <a:xfrm>
              <a:off x="4596143" y="1700759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If someone makes you feel uncomfortable , tell them to stop </a:t>
              </a:r>
            </a:p>
            <a:p>
              <a:pPr algn="ctr"/>
              <a:r>
                <a:rPr lang="en-US" sz="1200" dirty="0">
                  <a:solidFill>
                    <a:schemeClr val="bg1">
                      <a:lumMod val="95000"/>
                    </a:schemeClr>
                  </a:solidFill>
                </a:rPr>
                <a:t>and tell a trust worthy adult</a:t>
              </a:r>
            </a:p>
          </p:txBody>
        </p:sp>
        <p:pic>
          <p:nvPicPr>
            <p:cNvPr id="100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101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2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103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4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105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6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107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4" name="5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6</a:t>
            </a:r>
          </a:p>
        </p:txBody>
      </p:sp>
      <p:pic>
        <p:nvPicPr>
          <p:cNvPr id="47" name="6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SEXUAL ABUSE</a:t>
            </a:r>
          </a:p>
        </p:txBody>
      </p:sp>
      <p:pic>
        <p:nvPicPr>
          <p:cNvPr id="108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109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0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111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2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113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4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5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6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7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8" name="X Slide 3"/>
          <p:cNvSpPr txBox="1"/>
          <p:nvPr/>
        </p:nvSpPr>
        <p:spPr>
          <a:xfrm>
            <a:off x="3184136" y="19082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9" name="X Slide 3"/>
          <p:cNvSpPr txBox="1"/>
          <p:nvPr/>
        </p:nvSpPr>
        <p:spPr>
          <a:xfrm>
            <a:off x="117020" y="16457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8061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109" grpId="0"/>
      <p:bldP spid="109" grpId="1"/>
      <p:bldP spid="111" grpId="0"/>
      <p:bldP spid="111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Panels and Answers"/>
          <p:cNvGrpSpPr/>
          <p:nvPr/>
        </p:nvGrpSpPr>
        <p:grpSpPr>
          <a:xfrm>
            <a:off x="-39956" y="1012080"/>
            <a:ext cx="9144000" cy="4943475"/>
            <a:chOff x="-17239" y="970629"/>
            <a:chExt cx="9144000" cy="4943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239" y="970629"/>
              <a:ext cx="9144000" cy="4943475"/>
            </a:xfrm>
            <a:prstGeom prst="rect">
              <a:avLst/>
            </a:prstGeom>
          </p:spPr>
        </p:pic>
        <p:pic>
          <p:nvPicPr>
            <p:cNvPr id="42" name="1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45" name="1 Answer"/>
            <p:cNvSpPr txBox="1"/>
            <p:nvPr/>
          </p:nvSpPr>
          <p:spPr>
            <a:xfrm>
              <a:off x="1734023" y="1776436"/>
              <a:ext cx="2866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Sexual Contact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51" name="2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2353660"/>
              <a:ext cx="2980698" cy="682696"/>
            </a:xfrm>
            <a:prstGeom prst="rect">
              <a:avLst/>
            </a:prstGeom>
          </p:spPr>
        </p:pic>
        <p:sp>
          <p:nvSpPr>
            <p:cNvPr id="54" name="2 Answer"/>
            <p:cNvSpPr txBox="1"/>
            <p:nvPr/>
          </p:nvSpPr>
          <p:spPr>
            <a:xfrm>
              <a:off x="1614815" y="2441833"/>
              <a:ext cx="286643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Exchange of bodily fluids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57" name="3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5325" y="3011219"/>
              <a:ext cx="2980698" cy="682696"/>
            </a:xfrm>
            <a:prstGeom prst="rect">
              <a:avLst/>
            </a:prstGeom>
          </p:spPr>
        </p:pic>
        <p:sp>
          <p:nvSpPr>
            <p:cNvPr id="60" name="3 Answer"/>
            <p:cNvSpPr txBox="1"/>
            <p:nvPr/>
          </p:nvSpPr>
          <p:spPr>
            <a:xfrm>
              <a:off x="1653220" y="3156223"/>
              <a:ext cx="2866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Unusual for STI to spread other than human to human contact</a:t>
              </a:r>
            </a:p>
          </p:txBody>
        </p:sp>
        <p:pic>
          <p:nvPicPr>
            <p:cNvPr id="70" name="4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657600"/>
              <a:ext cx="2980698" cy="682696"/>
            </a:xfrm>
            <a:prstGeom prst="rect">
              <a:avLst/>
            </a:prstGeom>
          </p:spPr>
        </p:pic>
        <p:sp>
          <p:nvSpPr>
            <p:cNvPr id="71" name="4 Answer"/>
            <p:cNvSpPr txBox="1"/>
            <p:nvPr/>
          </p:nvSpPr>
          <p:spPr>
            <a:xfrm>
              <a:off x="1479325" y="3771014"/>
              <a:ext cx="31742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Urine, blood, saliva or semen</a:t>
              </a:r>
              <a:endParaRPr lang="en-US" sz="1600" dirty="0">
                <a:solidFill>
                  <a:schemeClr val="bg1"/>
                </a:solidFill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72" name="5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73" name="5 Answer"/>
            <p:cNvSpPr txBox="1"/>
            <p:nvPr/>
          </p:nvSpPr>
          <p:spPr>
            <a:xfrm>
              <a:off x="1653220" y="4440418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Kneeler</a:t>
              </a:r>
            </a:p>
          </p:txBody>
        </p:sp>
        <p:pic>
          <p:nvPicPr>
            <p:cNvPr id="74" name="6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75" name="6 Answer"/>
            <p:cNvSpPr txBox="1"/>
            <p:nvPr/>
          </p:nvSpPr>
          <p:spPr>
            <a:xfrm>
              <a:off x="4661224" y="1845801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Altar</a:t>
              </a:r>
            </a:p>
          </p:txBody>
        </p:sp>
        <p:pic>
          <p:nvPicPr>
            <p:cNvPr id="76" name="7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77" name="7 Answer"/>
            <p:cNvSpPr txBox="1"/>
            <p:nvPr/>
          </p:nvSpPr>
          <p:spPr>
            <a:xfrm>
              <a:off x="4701154" y="2507280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Altar Clothes</a:t>
              </a:r>
            </a:p>
          </p:txBody>
        </p:sp>
        <p:pic>
          <p:nvPicPr>
            <p:cNvPr id="78" name="8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79" name="8 Answer"/>
            <p:cNvSpPr txBox="1"/>
            <p:nvPr/>
          </p:nvSpPr>
          <p:spPr>
            <a:xfrm>
              <a:off x="4701154" y="3174883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Candles</a:t>
              </a:r>
            </a:p>
          </p:txBody>
        </p:sp>
        <p:pic>
          <p:nvPicPr>
            <p:cNvPr id="80" name="9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81" name="9 Answer"/>
            <p:cNvSpPr txBox="1"/>
            <p:nvPr/>
          </p:nvSpPr>
          <p:spPr>
            <a:xfrm>
              <a:off x="4701154" y="3827768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Lecture/ Pulpit</a:t>
              </a:r>
            </a:p>
          </p:txBody>
        </p:sp>
        <p:pic>
          <p:nvPicPr>
            <p:cNvPr id="82" name="10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83" name="10 Answer"/>
            <p:cNvSpPr txBox="1"/>
            <p:nvPr/>
          </p:nvSpPr>
          <p:spPr>
            <a:xfrm>
              <a:off x="4701154" y="4465935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Priests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6429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 hidden="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4" name="5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47" name="6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204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STI - </a:t>
            </a:r>
          </a:p>
        </p:txBody>
      </p:sp>
      <p:pic>
        <p:nvPicPr>
          <p:cNvPr id="84" name="X Butto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85" name="X Button Text 1"/>
          <p:cNvSpPr txBox="1"/>
          <p:nvPr/>
        </p:nvSpPr>
        <p:spPr>
          <a:xfrm>
            <a:off x="6530655" y="611735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6" name="X Butto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87" name="X Button Text 2"/>
          <p:cNvSpPr txBox="1"/>
          <p:nvPr/>
        </p:nvSpPr>
        <p:spPr>
          <a:xfrm>
            <a:off x="7270559" y="611735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8" name="X Butto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89" name="X Button Text 3"/>
          <p:cNvSpPr txBox="1"/>
          <p:nvPr/>
        </p:nvSpPr>
        <p:spPr>
          <a:xfrm>
            <a:off x="8043943" y="6139159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0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1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2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3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4" name="X Slide 3"/>
          <p:cNvSpPr txBox="1"/>
          <p:nvPr/>
        </p:nvSpPr>
        <p:spPr>
          <a:xfrm>
            <a:off x="3184136" y="19082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5" name="X Slide 3"/>
          <p:cNvSpPr txBox="1"/>
          <p:nvPr/>
        </p:nvSpPr>
        <p:spPr>
          <a:xfrm>
            <a:off x="117020" y="16457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145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5" grpId="0"/>
      <p:bldP spid="85" grpId="1"/>
      <p:bldP spid="87" grpId="0"/>
      <p:bldP spid="87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Panels and Answers"/>
          <p:cNvGrpSpPr/>
          <p:nvPr/>
        </p:nvGrpSpPr>
        <p:grpSpPr>
          <a:xfrm>
            <a:off x="0" y="1037421"/>
            <a:ext cx="9144000" cy="4943475"/>
            <a:chOff x="-3300" y="992438"/>
            <a:chExt cx="9144000" cy="4943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00" y="992438"/>
              <a:ext cx="9144000" cy="4943475"/>
            </a:xfrm>
            <a:prstGeom prst="rect">
              <a:avLst/>
            </a:prstGeom>
          </p:spPr>
        </p:pic>
        <p:pic>
          <p:nvPicPr>
            <p:cNvPr id="42" name="1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45" name="1 Answer"/>
            <p:cNvSpPr txBox="1"/>
            <p:nvPr/>
          </p:nvSpPr>
          <p:spPr>
            <a:xfrm>
              <a:off x="1734023" y="1776436"/>
              <a:ext cx="2866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Syphilis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pic>
          <p:nvPicPr>
            <p:cNvPr id="51" name="2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2353660"/>
              <a:ext cx="2980698" cy="682696"/>
            </a:xfrm>
            <a:prstGeom prst="rect">
              <a:avLst/>
            </a:prstGeom>
          </p:spPr>
        </p:pic>
        <p:sp>
          <p:nvSpPr>
            <p:cNvPr id="54" name="2 Answer"/>
            <p:cNvSpPr txBox="1"/>
            <p:nvPr/>
          </p:nvSpPr>
          <p:spPr>
            <a:xfrm>
              <a:off x="1653220" y="2460813"/>
              <a:ext cx="286643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Gonorrhea</a:t>
              </a:r>
              <a:endParaRPr lang="en-US" dirty="0">
                <a:solidFill>
                  <a:schemeClr val="bg1"/>
                </a:solidFill>
              </a:endParaRPr>
            </a:p>
            <a:p>
              <a:pPr algn="ctr"/>
              <a:endParaRPr lang="en-US" sz="28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en-US" sz="28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57" name="3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60" name="3 Answer"/>
            <p:cNvSpPr txBox="1"/>
            <p:nvPr/>
          </p:nvSpPr>
          <p:spPr>
            <a:xfrm>
              <a:off x="1653220" y="3174883"/>
              <a:ext cx="28664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Chlamydia</a:t>
              </a:r>
            </a:p>
          </p:txBody>
        </p:sp>
        <p:pic>
          <p:nvPicPr>
            <p:cNvPr id="70" name="4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657600"/>
              <a:ext cx="2980698" cy="682696"/>
            </a:xfrm>
            <a:prstGeom prst="rect">
              <a:avLst/>
            </a:prstGeom>
          </p:spPr>
        </p:pic>
        <p:sp>
          <p:nvSpPr>
            <p:cNvPr id="71" name="4 Answer"/>
            <p:cNvSpPr txBox="1"/>
            <p:nvPr/>
          </p:nvSpPr>
          <p:spPr>
            <a:xfrm>
              <a:off x="1645713" y="3704926"/>
              <a:ext cx="286643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Genital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800" dirty="0">
                  <a:solidFill>
                    <a:schemeClr val="bg1"/>
                  </a:solidFill>
                </a:rPr>
                <a:t>herpes</a:t>
              </a:r>
              <a:endParaRPr lang="en-US" sz="2000" dirty="0">
                <a:solidFill>
                  <a:schemeClr val="bg1"/>
                </a:solidFill>
              </a:endParaRP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72" name="5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73" name="5 Answer"/>
            <p:cNvSpPr txBox="1"/>
            <p:nvPr/>
          </p:nvSpPr>
          <p:spPr>
            <a:xfrm>
              <a:off x="1653220" y="4440418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Kneeler</a:t>
              </a:r>
            </a:p>
          </p:txBody>
        </p:sp>
        <p:pic>
          <p:nvPicPr>
            <p:cNvPr id="74" name="6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75" name="6 Answer"/>
            <p:cNvSpPr txBox="1"/>
            <p:nvPr/>
          </p:nvSpPr>
          <p:spPr>
            <a:xfrm>
              <a:off x="4661224" y="1845801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Altar</a:t>
              </a:r>
            </a:p>
          </p:txBody>
        </p:sp>
        <p:pic>
          <p:nvPicPr>
            <p:cNvPr id="76" name="7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77" name="7 Answer"/>
            <p:cNvSpPr txBox="1"/>
            <p:nvPr/>
          </p:nvSpPr>
          <p:spPr>
            <a:xfrm>
              <a:off x="4701154" y="2507280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Altar Clothes</a:t>
              </a:r>
            </a:p>
          </p:txBody>
        </p:sp>
        <p:pic>
          <p:nvPicPr>
            <p:cNvPr id="78" name="8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79" name="8 Answer"/>
            <p:cNvSpPr txBox="1"/>
            <p:nvPr/>
          </p:nvSpPr>
          <p:spPr>
            <a:xfrm>
              <a:off x="4701154" y="3174883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Candles</a:t>
              </a:r>
            </a:p>
          </p:txBody>
        </p:sp>
        <p:pic>
          <p:nvPicPr>
            <p:cNvPr id="80" name="9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81" name="9 Answer"/>
            <p:cNvSpPr txBox="1"/>
            <p:nvPr/>
          </p:nvSpPr>
          <p:spPr>
            <a:xfrm>
              <a:off x="4701154" y="3827768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Lecture/ Pulpit</a:t>
              </a:r>
            </a:p>
          </p:txBody>
        </p:sp>
        <p:pic>
          <p:nvPicPr>
            <p:cNvPr id="82" name="10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83" name="10 Answer"/>
            <p:cNvSpPr txBox="1"/>
            <p:nvPr/>
          </p:nvSpPr>
          <p:spPr>
            <a:xfrm>
              <a:off x="4701154" y="4465935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Priests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6429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4" name="5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47" name="6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204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STI – Common Types</a:t>
            </a:r>
          </a:p>
        </p:txBody>
      </p:sp>
      <p:pic>
        <p:nvPicPr>
          <p:cNvPr id="84" name="X Butto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85" name="X Button Text 1"/>
          <p:cNvSpPr txBox="1"/>
          <p:nvPr/>
        </p:nvSpPr>
        <p:spPr>
          <a:xfrm>
            <a:off x="6530655" y="611735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6" name="X Butto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87" name="X Button Text 2"/>
          <p:cNvSpPr txBox="1"/>
          <p:nvPr/>
        </p:nvSpPr>
        <p:spPr>
          <a:xfrm>
            <a:off x="7270559" y="611735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8" name="X Butto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89" name="X Button Text 3"/>
          <p:cNvSpPr txBox="1"/>
          <p:nvPr/>
        </p:nvSpPr>
        <p:spPr>
          <a:xfrm>
            <a:off x="8043943" y="6139159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0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1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2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3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4" name="X Slide 3"/>
          <p:cNvSpPr txBox="1"/>
          <p:nvPr/>
        </p:nvSpPr>
        <p:spPr>
          <a:xfrm>
            <a:off x="3184136" y="19082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5" name="X Slide 3"/>
          <p:cNvSpPr txBox="1"/>
          <p:nvPr/>
        </p:nvSpPr>
        <p:spPr>
          <a:xfrm>
            <a:off x="117020" y="16457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1942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5" grpId="0"/>
      <p:bldP spid="85" grpId="1"/>
      <p:bldP spid="87" grpId="0"/>
      <p:bldP spid="87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Panels and Answers"/>
          <p:cNvGrpSpPr/>
          <p:nvPr/>
        </p:nvGrpSpPr>
        <p:grpSpPr>
          <a:xfrm>
            <a:off x="-13939" y="1015612"/>
            <a:ext cx="9144000" cy="4943475"/>
            <a:chOff x="-3300" y="992438"/>
            <a:chExt cx="9144000" cy="4943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00" y="992438"/>
              <a:ext cx="9144000" cy="4943475"/>
            </a:xfrm>
            <a:prstGeom prst="rect">
              <a:avLst/>
            </a:prstGeom>
          </p:spPr>
        </p:pic>
        <p:pic>
          <p:nvPicPr>
            <p:cNvPr id="42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45" name="1 Answer"/>
            <p:cNvSpPr txBox="1"/>
            <p:nvPr/>
          </p:nvSpPr>
          <p:spPr>
            <a:xfrm>
              <a:off x="1653220" y="1854395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Learn to understand yourself		</a:t>
              </a:r>
            </a:p>
          </p:txBody>
        </p:sp>
        <p:pic>
          <p:nvPicPr>
            <p:cNvPr id="54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2353660"/>
              <a:ext cx="2980698" cy="682696"/>
            </a:xfrm>
            <a:prstGeom prst="rect">
              <a:avLst/>
            </a:prstGeom>
          </p:spPr>
        </p:pic>
        <p:sp>
          <p:nvSpPr>
            <p:cNvPr id="57" name="2 Answer"/>
            <p:cNvSpPr txBox="1"/>
            <p:nvPr/>
          </p:nvSpPr>
          <p:spPr>
            <a:xfrm>
              <a:off x="1653220" y="2399077"/>
              <a:ext cx="28664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Talk together about your feelings</a:t>
              </a:r>
            </a:p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60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70" name="3 Answer"/>
            <p:cNvSpPr txBox="1"/>
            <p:nvPr/>
          </p:nvSpPr>
          <p:spPr>
            <a:xfrm>
              <a:off x="1653220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Be true to yourself</a:t>
              </a:r>
            </a:p>
          </p:txBody>
        </p:sp>
        <p:pic>
          <p:nvPicPr>
            <p:cNvPr id="71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657600"/>
              <a:ext cx="2980698" cy="682696"/>
            </a:xfrm>
            <a:prstGeom prst="rect">
              <a:avLst/>
            </a:prstGeom>
          </p:spPr>
        </p:pic>
        <p:sp>
          <p:nvSpPr>
            <p:cNvPr id="72" name="4 Answer"/>
            <p:cNvSpPr txBox="1"/>
            <p:nvPr/>
          </p:nvSpPr>
          <p:spPr>
            <a:xfrm>
              <a:off x="1653220" y="378936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Show respect for each other</a:t>
              </a:r>
            </a:p>
          </p:txBody>
        </p:sp>
        <p:pic>
          <p:nvPicPr>
            <p:cNvPr id="73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74" name="5 Answer"/>
            <p:cNvSpPr txBox="1"/>
            <p:nvPr/>
          </p:nvSpPr>
          <p:spPr>
            <a:xfrm>
              <a:off x="1653220" y="444041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Created by God to love</a:t>
              </a:r>
            </a:p>
          </p:txBody>
        </p:sp>
        <p:pic>
          <p:nvPicPr>
            <p:cNvPr id="75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76" name="6 Answer"/>
            <p:cNvSpPr txBox="1"/>
            <p:nvPr/>
          </p:nvSpPr>
          <p:spPr>
            <a:xfrm>
              <a:off x="4661224" y="1734480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You will be developing friendships</a:t>
              </a:r>
            </a:p>
          </p:txBody>
        </p:sp>
        <p:pic>
          <p:nvPicPr>
            <p:cNvPr id="77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78" name="7 Answer"/>
            <p:cNvSpPr txBox="1"/>
            <p:nvPr/>
          </p:nvSpPr>
          <p:spPr>
            <a:xfrm>
              <a:off x="4701154" y="2368808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May want to build deeper relationships</a:t>
              </a:r>
            </a:p>
          </p:txBody>
        </p:sp>
        <p:pic>
          <p:nvPicPr>
            <p:cNvPr id="79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80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Letter to the Corinthians</a:t>
              </a:r>
            </a:p>
          </p:txBody>
        </p:sp>
        <p:pic>
          <p:nvPicPr>
            <p:cNvPr id="81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82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83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84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Answers 5</a:t>
            </a:r>
          </a:p>
        </p:txBody>
      </p:sp>
      <p:pic>
        <p:nvPicPr>
          <p:cNvPr id="44" name="5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6</a:t>
            </a:r>
          </a:p>
        </p:txBody>
      </p:sp>
      <p:pic>
        <p:nvPicPr>
          <p:cNvPr id="47" name="6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7</a:t>
            </a:r>
          </a:p>
        </p:txBody>
      </p:sp>
      <p:pic>
        <p:nvPicPr>
          <p:cNvPr id="50" name="7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Dating and Falling in Love </a:t>
            </a:r>
          </a:p>
        </p:txBody>
      </p:sp>
      <p:pic>
        <p:nvPicPr>
          <p:cNvPr id="85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86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7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88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9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90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1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2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3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4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5" name="X Slide 3"/>
          <p:cNvSpPr txBox="1"/>
          <p:nvPr/>
        </p:nvSpPr>
        <p:spPr>
          <a:xfrm>
            <a:off x="3184136" y="19082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6" name="X Slide 3"/>
          <p:cNvSpPr txBox="1"/>
          <p:nvPr/>
        </p:nvSpPr>
        <p:spPr>
          <a:xfrm>
            <a:off x="117020" y="16457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5819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6" grpId="0"/>
      <p:bldP spid="86" grpId="1"/>
      <p:bldP spid="88" grpId="0"/>
      <p:bldP spid="88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Background Panels and Answers"/>
          <p:cNvGrpSpPr/>
          <p:nvPr/>
        </p:nvGrpSpPr>
        <p:grpSpPr>
          <a:xfrm>
            <a:off x="129154" y="1015612"/>
            <a:ext cx="9144000" cy="4943475"/>
            <a:chOff x="-52344" y="958872"/>
            <a:chExt cx="9144000" cy="4943475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344" y="958872"/>
              <a:ext cx="9144000" cy="4943475"/>
            </a:xfrm>
            <a:prstGeom prst="rect">
              <a:avLst/>
            </a:prstGeom>
          </p:spPr>
        </p:pic>
        <p:pic>
          <p:nvPicPr>
            <p:cNvPr id="88" name="1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1700775"/>
              <a:ext cx="2980698" cy="682696"/>
            </a:xfrm>
            <a:prstGeom prst="rect">
              <a:avLst/>
            </a:prstGeom>
          </p:spPr>
        </p:pic>
        <p:sp>
          <p:nvSpPr>
            <p:cNvPr id="89" name="1 Answer"/>
            <p:cNvSpPr txBox="1"/>
            <p:nvPr/>
          </p:nvSpPr>
          <p:spPr>
            <a:xfrm>
              <a:off x="1510850" y="1678049"/>
              <a:ext cx="2866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>
                      <a:lumMod val="95000"/>
                    </a:schemeClr>
                  </a:solidFill>
                </a:rPr>
                <a:t>AIDS stands for Acquired Immunodeficiency Syndrome</a:t>
              </a:r>
            </a:p>
          </p:txBody>
        </p:sp>
        <p:pic>
          <p:nvPicPr>
            <p:cNvPr id="90" name="2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927" y="2315807"/>
              <a:ext cx="2980698" cy="682696"/>
            </a:xfrm>
            <a:prstGeom prst="rect">
              <a:avLst/>
            </a:prstGeom>
          </p:spPr>
        </p:pic>
        <p:sp>
          <p:nvSpPr>
            <p:cNvPr id="91" name="2 Answer"/>
            <p:cNvSpPr txBox="1"/>
            <p:nvPr/>
          </p:nvSpPr>
          <p:spPr>
            <a:xfrm>
              <a:off x="1454521" y="2319505"/>
              <a:ext cx="286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AIDS is a disease caused by a virus called HIV</a:t>
              </a:r>
            </a:p>
          </p:txBody>
        </p:sp>
        <p:pic>
          <p:nvPicPr>
            <p:cNvPr id="92" name="3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670" y="3006545"/>
              <a:ext cx="2980698" cy="682696"/>
            </a:xfrm>
            <a:prstGeom prst="rect">
              <a:avLst/>
            </a:prstGeom>
          </p:spPr>
        </p:pic>
        <p:sp>
          <p:nvSpPr>
            <p:cNvPr id="93" name="3 Answer"/>
            <p:cNvSpPr txBox="1"/>
            <p:nvPr/>
          </p:nvSpPr>
          <p:spPr>
            <a:xfrm>
              <a:off x="1565381" y="3027547"/>
              <a:ext cx="286643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>
                      <a:lumMod val="95000"/>
                    </a:schemeClr>
                  </a:solidFill>
                </a:rPr>
                <a:t>AIDS can be spread from an infected person to an uninfected person by exchange of  blood, breast milk, semen, vaginal fluids, mucus ,urine</a:t>
              </a:r>
            </a:p>
          </p:txBody>
        </p:sp>
        <p:pic>
          <p:nvPicPr>
            <p:cNvPr id="94" name="4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69" y="3667655"/>
              <a:ext cx="2980698" cy="682696"/>
            </a:xfrm>
            <a:prstGeom prst="rect">
              <a:avLst/>
            </a:prstGeom>
          </p:spPr>
        </p:pic>
        <p:sp>
          <p:nvSpPr>
            <p:cNvPr id="95" name="4 Answer"/>
            <p:cNvSpPr txBox="1"/>
            <p:nvPr/>
          </p:nvSpPr>
          <p:spPr>
            <a:xfrm>
              <a:off x="1709891" y="3675850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HIV is an STI that can lead to AIDS if left untreated.</a:t>
              </a:r>
            </a:p>
          </p:txBody>
        </p:sp>
        <p:pic>
          <p:nvPicPr>
            <p:cNvPr id="96" name="5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97" name="5 Answer"/>
            <p:cNvSpPr txBox="1"/>
            <p:nvPr/>
          </p:nvSpPr>
          <p:spPr>
            <a:xfrm>
              <a:off x="1664010" y="4341711"/>
              <a:ext cx="28664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HIV stands for human </a:t>
              </a:r>
              <a:r>
                <a:rPr lang="en-US" dirty="0" err="1">
                  <a:solidFill>
                    <a:schemeClr val="bg1">
                      <a:lumMod val="95000"/>
                    </a:schemeClr>
                  </a:solidFill>
                </a:rPr>
                <a:t>immunodefieciency</a:t>
              </a:r>
              <a:r>
                <a:rPr lang="en-US" dirty="0">
                  <a:solidFill>
                    <a:schemeClr val="bg1">
                      <a:lumMod val="95000"/>
                    </a:schemeClr>
                  </a:solidFill>
                </a:rPr>
                <a:t> virus</a:t>
              </a:r>
            </a:p>
          </p:txBody>
        </p:sp>
        <p:pic>
          <p:nvPicPr>
            <p:cNvPr id="98" name="6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99" name="6 Answer"/>
            <p:cNvSpPr txBox="1"/>
            <p:nvPr/>
          </p:nvSpPr>
          <p:spPr>
            <a:xfrm>
              <a:off x="4620916" y="1727991"/>
              <a:ext cx="28664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HIV is the virus that can lead to AIDS, commonly called HIV/AIDS</a:t>
              </a:r>
            </a:p>
          </p:txBody>
        </p:sp>
        <p:pic>
          <p:nvPicPr>
            <p:cNvPr id="100" name="7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101" name="7 Answer"/>
            <p:cNvSpPr txBox="1"/>
            <p:nvPr/>
          </p:nvSpPr>
          <p:spPr>
            <a:xfrm>
              <a:off x="4701154" y="2507280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2" name="8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103" name="8 Answer"/>
            <p:cNvSpPr txBox="1"/>
            <p:nvPr/>
          </p:nvSpPr>
          <p:spPr>
            <a:xfrm>
              <a:off x="4701154" y="3174883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4" name="9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105" name="9 Answer"/>
            <p:cNvSpPr txBox="1"/>
            <p:nvPr/>
          </p:nvSpPr>
          <p:spPr>
            <a:xfrm>
              <a:off x="4701154" y="3827768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106" name="10 blank sig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107" name="10 Answer"/>
            <p:cNvSpPr txBox="1"/>
            <p:nvPr/>
          </p:nvSpPr>
          <p:spPr>
            <a:xfrm>
              <a:off x="4701154" y="4465935"/>
              <a:ext cx="2866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 hidden="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sp>
        <p:nvSpPr>
          <p:cNvPr id="64" name="5 coverd text"/>
          <p:cNvSpPr txBox="1"/>
          <p:nvPr/>
        </p:nvSpPr>
        <p:spPr>
          <a:xfrm>
            <a:off x="1653220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5</a:t>
            </a:r>
          </a:p>
        </p:txBody>
      </p:sp>
      <p:pic>
        <p:nvPicPr>
          <p:cNvPr id="44" name="5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Answer 6</a:t>
            </a:r>
          </a:p>
        </p:txBody>
      </p:sp>
      <p:pic>
        <p:nvPicPr>
          <p:cNvPr id="47" name="6 xxxxx sign" hidden="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120" y="2364306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HIV/AIDS Definitions</a:t>
            </a:r>
          </a:p>
        </p:txBody>
      </p:sp>
      <p:pic>
        <p:nvPicPr>
          <p:cNvPr id="108" name="X Button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109" name="X Button Text 1"/>
          <p:cNvSpPr txBox="1"/>
          <p:nvPr/>
        </p:nvSpPr>
        <p:spPr>
          <a:xfrm>
            <a:off x="6530655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0" name="X Butto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111" name="X Button Text 2"/>
          <p:cNvSpPr txBox="1"/>
          <p:nvPr/>
        </p:nvSpPr>
        <p:spPr>
          <a:xfrm>
            <a:off x="7270559" y="6117350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112" name="X Button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113" name="X Button Text 3"/>
          <p:cNvSpPr txBox="1"/>
          <p:nvPr/>
        </p:nvSpPr>
        <p:spPr>
          <a:xfrm>
            <a:off x="8043943" y="6139159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4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5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6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7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8" name="X Slide 3"/>
          <p:cNvSpPr txBox="1"/>
          <p:nvPr/>
        </p:nvSpPr>
        <p:spPr>
          <a:xfrm>
            <a:off x="3184136" y="19082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119" name="X Slide 3"/>
          <p:cNvSpPr txBox="1"/>
          <p:nvPr/>
        </p:nvSpPr>
        <p:spPr>
          <a:xfrm>
            <a:off x="117020" y="16457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4511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109" grpId="0"/>
      <p:bldP spid="109" grpId="1"/>
      <p:bldP spid="111" grpId="0"/>
      <p:bldP spid="111" grpId="1"/>
      <p:bldP spid="113" grpId="0"/>
      <p:bldP spid="113" grpId="1"/>
      <p:bldP spid="114" grpId="0"/>
      <p:bldP spid="114" grpId="1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Background Panels and Answers"/>
          <p:cNvGrpSpPr/>
          <p:nvPr/>
        </p:nvGrpSpPr>
        <p:grpSpPr>
          <a:xfrm>
            <a:off x="-52344" y="1022652"/>
            <a:ext cx="9144000" cy="4943475"/>
            <a:chOff x="-55644" y="1033240"/>
            <a:chExt cx="9144000" cy="49434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644" y="1033240"/>
              <a:ext cx="9144000" cy="4943475"/>
            </a:xfrm>
            <a:prstGeom prst="rect">
              <a:avLst/>
            </a:prstGeom>
          </p:spPr>
        </p:pic>
        <p:pic>
          <p:nvPicPr>
            <p:cNvPr id="42" name="1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157" y="1757496"/>
              <a:ext cx="2980698" cy="682696"/>
            </a:xfrm>
            <a:prstGeom prst="rect">
              <a:avLst/>
            </a:prstGeom>
          </p:spPr>
        </p:pic>
        <p:sp>
          <p:nvSpPr>
            <p:cNvPr id="45" name="1 Answer"/>
            <p:cNvSpPr txBox="1"/>
            <p:nvPr/>
          </p:nvSpPr>
          <p:spPr>
            <a:xfrm>
              <a:off x="1734023" y="1776436"/>
              <a:ext cx="2866436" cy="684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bg1"/>
                  </a:solidFill>
                </a:rPr>
                <a:t>Unusual discharge (leaking of thick fluid) from the penis or vagina</a:t>
              </a:r>
            </a:p>
            <a:p>
              <a:pPr algn="ctr"/>
              <a:endParaRPr lang="en-US" sz="105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51" name="2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826" y="2391050"/>
              <a:ext cx="2980698" cy="682696"/>
            </a:xfrm>
            <a:prstGeom prst="rect">
              <a:avLst/>
            </a:prstGeom>
          </p:spPr>
        </p:pic>
        <p:sp>
          <p:nvSpPr>
            <p:cNvPr id="54" name="2 Answer"/>
            <p:cNvSpPr txBox="1"/>
            <p:nvPr/>
          </p:nvSpPr>
          <p:spPr>
            <a:xfrm>
              <a:off x="1653220" y="2507280"/>
              <a:ext cx="2866436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Irritation, lumps or sores on or around the genitals</a:t>
              </a:r>
            </a:p>
            <a:p>
              <a:pPr algn="ctr"/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  <a:p>
              <a:pPr algn="ctr"/>
              <a:endParaRPr lang="en-US" sz="20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pic>
          <p:nvPicPr>
            <p:cNvPr id="57" name="3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860" y="3081325"/>
              <a:ext cx="2980698" cy="682696"/>
            </a:xfrm>
            <a:prstGeom prst="rect">
              <a:avLst/>
            </a:prstGeom>
          </p:spPr>
        </p:pic>
        <p:sp>
          <p:nvSpPr>
            <p:cNvPr id="60" name="3 Answer"/>
            <p:cNvSpPr txBox="1"/>
            <p:nvPr/>
          </p:nvSpPr>
          <p:spPr>
            <a:xfrm>
              <a:off x="1653220" y="3174883"/>
              <a:ext cx="28664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400" dirty="0">
                  <a:solidFill>
                    <a:schemeClr val="bg1"/>
                  </a:solidFill>
                </a:rPr>
                <a:t>Pain or tenderness in the genitals, genital area or abdomen</a:t>
              </a:r>
            </a:p>
          </p:txBody>
        </p:sp>
        <p:pic>
          <p:nvPicPr>
            <p:cNvPr id="70" name="4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3730977"/>
              <a:ext cx="2980698" cy="682696"/>
            </a:xfrm>
            <a:prstGeom prst="rect">
              <a:avLst/>
            </a:prstGeom>
          </p:spPr>
        </p:pic>
        <p:sp>
          <p:nvSpPr>
            <p:cNvPr id="71" name="4 Answer"/>
            <p:cNvSpPr txBox="1"/>
            <p:nvPr/>
          </p:nvSpPr>
          <p:spPr>
            <a:xfrm>
              <a:off x="1653220" y="3789363"/>
              <a:ext cx="286643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Painful urination of frequent need to urinate</a:t>
              </a: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</p:txBody>
        </p:sp>
        <p:pic>
          <p:nvPicPr>
            <p:cNvPr id="72" name="5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363" y="4312315"/>
              <a:ext cx="2980698" cy="682696"/>
            </a:xfrm>
            <a:prstGeom prst="rect">
              <a:avLst/>
            </a:prstGeom>
          </p:spPr>
        </p:pic>
        <p:sp>
          <p:nvSpPr>
            <p:cNvPr id="73" name="5 Answer"/>
            <p:cNvSpPr txBox="1"/>
            <p:nvPr/>
          </p:nvSpPr>
          <p:spPr>
            <a:xfrm>
              <a:off x="1653220" y="4440418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Kneeler</a:t>
              </a:r>
            </a:p>
          </p:txBody>
        </p:sp>
        <p:pic>
          <p:nvPicPr>
            <p:cNvPr id="74" name="6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1700775"/>
              <a:ext cx="2980698" cy="682696"/>
            </a:xfrm>
            <a:prstGeom prst="rect">
              <a:avLst/>
            </a:prstGeom>
          </p:spPr>
        </p:pic>
        <p:sp>
          <p:nvSpPr>
            <p:cNvPr id="75" name="6 Answer"/>
            <p:cNvSpPr txBox="1"/>
            <p:nvPr/>
          </p:nvSpPr>
          <p:spPr>
            <a:xfrm>
              <a:off x="4661224" y="1845801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Altar</a:t>
              </a:r>
            </a:p>
          </p:txBody>
        </p:sp>
        <p:pic>
          <p:nvPicPr>
            <p:cNvPr id="76" name="7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2353660"/>
              <a:ext cx="2980698" cy="682696"/>
            </a:xfrm>
            <a:prstGeom prst="rect">
              <a:avLst/>
            </a:prstGeom>
          </p:spPr>
        </p:pic>
        <p:sp>
          <p:nvSpPr>
            <p:cNvPr id="77" name="7 Answer"/>
            <p:cNvSpPr txBox="1"/>
            <p:nvPr/>
          </p:nvSpPr>
          <p:spPr>
            <a:xfrm>
              <a:off x="4701154" y="2507280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Altar Clothes</a:t>
              </a:r>
            </a:p>
          </p:txBody>
        </p:sp>
        <p:pic>
          <p:nvPicPr>
            <p:cNvPr id="78" name="8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006545"/>
              <a:ext cx="2980698" cy="682696"/>
            </a:xfrm>
            <a:prstGeom prst="rect">
              <a:avLst/>
            </a:prstGeom>
          </p:spPr>
        </p:pic>
        <p:sp>
          <p:nvSpPr>
            <p:cNvPr id="79" name="8 Answer"/>
            <p:cNvSpPr txBox="1"/>
            <p:nvPr/>
          </p:nvSpPr>
          <p:spPr>
            <a:xfrm>
              <a:off x="4701154" y="3174883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Candles</a:t>
              </a:r>
            </a:p>
          </p:txBody>
        </p:sp>
        <p:pic>
          <p:nvPicPr>
            <p:cNvPr id="80" name="9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400" y="3657600"/>
              <a:ext cx="2980698" cy="682696"/>
            </a:xfrm>
            <a:prstGeom prst="rect">
              <a:avLst/>
            </a:prstGeom>
          </p:spPr>
        </p:pic>
        <p:sp>
          <p:nvSpPr>
            <p:cNvPr id="81" name="9 Answer"/>
            <p:cNvSpPr txBox="1"/>
            <p:nvPr/>
          </p:nvSpPr>
          <p:spPr>
            <a:xfrm>
              <a:off x="4701154" y="3827768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Lecture/ Pulpit</a:t>
              </a:r>
            </a:p>
          </p:txBody>
        </p:sp>
        <p:pic>
          <p:nvPicPr>
            <p:cNvPr id="82" name="10 blank sig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093" y="4312315"/>
              <a:ext cx="2980698" cy="682696"/>
            </a:xfrm>
            <a:prstGeom prst="rect">
              <a:avLst/>
            </a:prstGeom>
          </p:spPr>
        </p:pic>
        <p:sp>
          <p:nvSpPr>
            <p:cNvPr id="83" name="10 Answer"/>
            <p:cNvSpPr txBox="1"/>
            <p:nvPr/>
          </p:nvSpPr>
          <p:spPr>
            <a:xfrm>
              <a:off x="4701154" y="4465935"/>
              <a:ext cx="28664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>
                      <a:lumMod val="95000"/>
                    </a:schemeClr>
                  </a:solidFill>
                </a:rPr>
                <a:t>Priests</a:t>
              </a: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159600"/>
            <a:ext cx="7826400" cy="1129937"/>
          </a:xfrm>
          <a:prstGeom prst="rect">
            <a:avLst/>
          </a:prstGeom>
        </p:spPr>
      </p:pic>
      <p:sp>
        <p:nvSpPr>
          <p:cNvPr id="3" name="Reset Board"/>
          <p:cNvSpPr>
            <a:spLocks noGrp="1"/>
          </p:cNvSpPr>
          <p:nvPr>
            <p:ph type="subTitle" idx="1"/>
          </p:nvPr>
        </p:nvSpPr>
        <p:spPr>
          <a:xfrm>
            <a:off x="277285" y="6206117"/>
            <a:ext cx="2182440" cy="525713"/>
          </a:xfrm>
        </p:spPr>
        <p:txBody>
          <a:bodyPr>
            <a:noAutofit/>
          </a:bodyPr>
          <a:lstStyle/>
          <a:p>
            <a:r>
              <a:rPr lang="en-US" dirty="0">
                <a:effectLst>
                  <a:reflection blurRad="6350" stA="15000" endPos="45500" dir="5400000" sy="-100000" algn="bl" rotWithShape="0"/>
                </a:effectLst>
              </a:rPr>
              <a:t>Reset Board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01" y="4262301"/>
            <a:ext cx="2984395" cy="678950"/>
          </a:xfrm>
          <a:prstGeom prst="rect">
            <a:avLst/>
          </a:prstGeom>
        </p:spPr>
      </p:pic>
      <p:pic>
        <p:nvPicPr>
          <p:cNvPr id="18" name="1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pic>
        <p:nvPicPr>
          <p:cNvPr id="17" name="1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1700775"/>
            <a:ext cx="2980698" cy="682696"/>
          </a:xfrm>
          <a:prstGeom prst="rect">
            <a:avLst/>
          </a:prstGeom>
        </p:spPr>
      </p:pic>
      <p:sp>
        <p:nvSpPr>
          <p:cNvPr id="6" name="1 coverd text"/>
          <p:cNvSpPr txBox="1"/>
          <p:nvPr/>
        </p:nvSpPr>
        <p:spPr>
          <a:xfrm>
            <a:off x="1653220" y="185439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1</a:t>
            </a:r>
          </a:p>
        </p:txBody>
      </p:sp>
      <p:pic>
        <p:nvPicPr>
          <p:cNvPr id="34" name="2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sp>
        <p:nvSpPr>
          <p:cNvPr id="61" name="2 coverd text"/>
          <p:cNvSpPr txBox="1"/>
          <p:nvPr/>
        </p:nvSpPr>
        <p:spPr>
          <a:xfrm>
            <a:off x="1653220" y="2507280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2</a:t>
            </a:r>
          </a:p>
        </p:txBody>
      </p:sp>
      <p:pic>
        <p:nvPicPr>
          <p:cNvPr id="35" name="2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2353660"/>
            <a:ext cx="2980698" cy="682696"/>
          </a:xfrm>
          <a:prstGeom prst="rect">
            <a:avLst/>
          </a:prstGeom>
        </p:spPr>
      </p:pic>
      <p:pic>
        <p:nvPicPr>
          <p:cNvPr id="37" name="3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sp>
        <p:nvSpPr>
          <p:cNvPr id="62" name="3 coverd text"/>
          <p:cNvSpPr txBox="1"/>
          <p:nvPr/>
        </p:nvSpPr>
        <p:spPr>
          <a:xfrm>
            <a:off x="1653220" y="316429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3</a:t>
            </a:r>
          </a:p>
        </p:txBody>
      </p:sp>
      <p:pic>
        <p:nvPicPr>
          <p:cNvPr id="38" name="3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006545"/>
            <a:ext cx="2980698" cy="682696"/>
          </a:xfrm>
          <a:prstGeom prst="rect">
            <a:avLst/>
          </a:prstGeom>
        </p:spPr>
      </p:pic>
      <p:pic>
        <p:nvPicPr>
          <p:cNvPr id="40" name="4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sp>
        <p:nvSpPr>
          <p:cNvPr id="63" name="4 coverd text"/>
          <p:cNvSpPr txBox="1"/>
          <p:nvPr/>
        </p:nvSpPr>
        <p:spPr>
          <a:xfrm>
            <a:off x="1653220" y="3789363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Answer 4</a:t>
            </a:r>
          </a:p>
        </p:txBody>
      </p:sp>
      <p:pic>
        <p:nvPicPr>
          <p:cNvPr id="41" name="4 xxxxx sign" hidden="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670" y="3657600"/>
            <a:ext cx="2980698" cy="682696"/>
          </a:xfrm>
          <a:prstGeom prst="rect">
            <a:avLst/>
          </a:prstGeom>
        </p:spPr>
      </p:pic>
      <p:pic>
        <p:nvPicPr>
          <p:cNvPr id="43" name="5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4" name="5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363" y="4312315"/>
            <a:ext cx="2980698" cy="682696"/>
          </a:xfrm>
          <a:prstGeom prst="rect">
            <a:avLst/>
          </a:prstGeom>
        </p:spPr>
      </p:pic>
      <p:pic>
        <p:nvPicPr>
          <p:cNvPr id="46" name="6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sp>
        <p:nvSpPr>
          <p:cNvPr id="65" name="6 coverd text"/>
          <p:cNvSpPr txBox="1"/>
          <p:nvPr/>
        </p:nvSpPr>
        <p:spPr>
          <a:xfrm>
            <a:off x="4701154" y="185439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47" name="6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1700775"/>
            <a:ext cx="2980698" cy="682696"/>
          </a:xfrm>
          <a:prstGeom prst="rect">
            <a:avLst/>
          </a:prstGeom>
        </p:spPr>
      </p:pic>
      <p:pic>
        <p:nvPicPr>
          <p:cNvPr id="49" name="7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sp>
        <p:nvSpPr>
          <p:cNvPr id="66" name="7 coverd text"/>
          <p:cNvSpPr txBox="1"/>
          <p:nvPr/>
        </p:nvSpPr>
        <p:spPr>
          <a:xfrm>
            <a:off x="4701154" y="2507280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0" name="7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2353660"/>
            <a:ext cx="2980698" cy="682696"/>
          </a:xfrm>
          <a:prstGeom prst="rect">
            <a:avLst/>
          </a:prstGeom>
        </p:spPr>
      </p:pic>
      <p:pic>
        <p:nvPicPr>
          <p:cNvPr id="52" name="8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sp>
        <p:nvSpPr>
          <p:cNvPr id="67" name="8 coverd text"/>
          <p:cNvSpPr txBox="1"/>
          <p:nvPr/>
        </p:nvSpPr>
        <p:spPr>
          <a:xfrm>
            <a:off x="4701154" y="3174883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3" name="8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006545"/>
            <a:ext cx="2980698" cy="682696"/>
          </a:xfrm>
          <a:prstGeom prst="rect">
            <a:avLst/>
          </a:prstGeom>
        </p:spPr>
      </p:pic>
      <p:pic>
        <p:nvPicPr>
          <p:cNvPr id="55" name="9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sp>
        <p:nvSpPr>
          <p:cNvPr id="68" name="9 coverd text"/>
          <p:cNvSpPr txBox="1"/>
          <p:nvPr/>
        </p:nvSpPr>
        <p:spPr>
          <a:xfrm>
            <a:off x="4701154" y="3827768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6" name="9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00" y="3657600"/>
            <a:ext cx="2980698" cy="682696"/>
          </a:xfrm>
          <a:prstGeom prst="rect">
            <a:avLst/>
          </a:prstGeom>
        </p:spPr>
      </p:pic>
      <p:pic>
        <p:nvPicPr>
          <p:cNvPr id="58" name="10 coverd sig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69" name="10 coverd text"/>
          <p:cNvSpPr txBox="1"/>
          <p:nvPr/>
        </p:nvSpPr>
        <p:spPr>
          <a:xfrm>
            <a:off x="4701154" y="4465935"/>
            <a:ext cx="2866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Christ Church</a:t>
            </a:r>
          </a:p>
        </p:txBody>
      </p:sp>
      <p:pic>
        <p:nvPicPr>
          <p:cNvPr id="59" name="10 xxxxx sig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93" y="4312315"/>
            <a:ext cx="2980698" cy="682696"/>
          </a:xfrm>
          <a:prstGeom prst="rect">
            <a:avLst/>
          </a:prstGeom>
        </p:spPr>
      </p:pic>
      <p:sp>
        <p:nvSpPr>
          <p:cNvPr id="204" name="Title 1"/>
          <p:cNvSpPr txBox="1">
            <a:spLocks/>
          </p:cNvSpPr>
          <p:nvPr/>
        </p:nvSpPr>
        <p:spPr>
          <a:xfrm>
            <a:off x="609600" y="-2222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solidFill>
                  <a:schemeClr val="bg1">
                    <a:lumMod val="95000"/>
                  </a:schemeClr>
                </a:solidFill>
              </a:rPr>
              <a:t>Symptoms of STI</a:t>
            </a:r>
          </a:p>
        </p:txBody>
      </p:sp>
      <p:pic>
        <p:nvPicPr>
          <p:cNvPr id="84" name="X Button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830" y="6173410"/>
            <a:ext cx="609286" cy="609286"/>
          </a:xfrm>
          <a:prstGeom prst="rect">
            <a:avLst/>
          </a:prstGeom>
        </p:spPr>
      </p:pic>
      <p:sp>
        <p:nvSpPr>
          <p:cNvPr id="85" name="X Button Text 1"/>
          <p:cNvSpPr txBox="1"/>
          <p:nvPr/>
        </p:nvSpPr>
        <p:spPr>
          <a:xfrm>
            <a:off x="6530655" y="611735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6" name="X Button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34" y="6173410"/>
            <a:ext cx="609286" cy="609286"/>
          </a:xfrm>
          <a:prstGeom prst="rect">
            <a:avLst/>
          </a:prstGeom>
        </p:spPr>
      </p:pic>
      <p:sp>
        <p:nvSpPr>
          <p:cNvPr id="87" name="X Button Text 2"/>
          <p:cNvSpPr txBox="1"/>
          <p:nvPr/>
        </p:nvSpPr>
        <p:spPr>
          <a:xfrm>
            <a:off x="7270559" y="6117350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pic>
        <p:nvPicPr>
          <p:cNvPr id="88" name="X Button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18" y="6195219"/>
            <a:ext cx="609286" cy="609286"/>
          </a:xfrm>
          <a:prstGeom prst="rect">
            <a:avLst/>
          </a:prstGeom>
        </p:spPr>
      </p:pic>
      <p:sp>
        <p:nvSpPr>
          <p:cNvPr id="89" name="X Button Text 3"/>
          <p:cNvSpPr txBox="1"/>
          <p:nvPr/>
        </p:nvSpPr>
        <p:spPr>
          <a:xfrm>
            <a:off x="8043943" y="6139159"/>
            <a:ext cx="478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0" name="X Slide 1"/>
          <p:cNvSpPr txBox="1"/>
          <p:nvPr/>
        </p:nvSpPr>
        <p:spPr>
          <a:xfrm>
            <a:off x="1117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1" name="X Slide 2"/>
          <p:cNvSpPr txBox="1"/>
          <p:nvPr/>
        </p:nvSpPr>
        <p:spPr>
          <a:xfrm>
            <a:off x="3184136" y="202980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2" name="X Slide 2"/>
          <p:cNvSpPr txBox="1"/>
          <p:nvPr/>
        </p:nvSpPr>
        <p:spPr>
          <a:xfrm>
            <a:off x="117020" y="176726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3" name="X Slide 3"/>
          <p:cNvSpPr txBox="1"/>
          <p:nvPr/>
        </p:nvSpPr>
        <p:spPr>
          <a:xfrm>
            <a:off x="6256536" y="22478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4" name="X Slide 3"/>
          <p:cNvSpPr txBox="1"/>
          <p:nvPr/>
        </p:nvSpPr>
        <p:spPr>
          <a:xfrm>
            <a:off x="3184136" y="190829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95" name="X Slide 3"/>
          <p:cNvSpPr txBox="1"/>
          <p:nvPr/>
        </p:nvSpPr>
        <p:spPr>
          <a:xfrm>
            <a:off x="117020" y="164575"/>
            <a:ext cx="2847254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dirty="0">
                <a:solidFill>
                  <a:schemeClr val="accent2">
                    <a:lumMod val="75000"/>
                  </a:schemeClr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45467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1" grpId="0"/>
      <p:bldP spid="61" grpId="1"/>
      <p:bldP spid="62" grpId="0"/>
      <p:bldP spid="62" grpId="1"/>
      <p:bldP spid="63" grpId="0"/>
      <p:bldP spid="63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85" grpId="0"/>
      <p:bldP spid="85" grpId="1"/>
      <p:bldP spid="87" grpId="0"/>
      <p:bldP spid="87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3569</TotalTime>
  <Words>1630</Words>
  <Application>Microsoft Macintosh PowerPoint</Application>
  <PresentationFormat>On-screen Show (4:3)</PresentationFormat>
  <Paragraphs>462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Hiding the 3 X’s tutorial in PP 2007 &amp; 2010</vt:lpstr>
      <vt:lpstr>Copying Answers Panel to Panel Board Slide for PowerPoint 2007 &amp; 2010</vt:lpstr>
      <vt:lpstr>Copying answers to Panel Board Slide for 2007 &amp; 2010</vt:lpstr>
      <vt:lpstr>Copying and Pasting Red x’s Tutorial for Mac &amp; 2003 PowerPoint.</vt:lpstr>
      <vt:lpstr>Copying and Pasting Red x’s Tutorial for Mac &amp; 2003 PowerPoint.</vt:lpstr>
      <vt:lpstr>Copying Answers Panel to Panel Board Slide for Mac &amp; 2003 PowerPoint.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eclipse</dc:creator>
  <cp:lastModifiedBy>Pearson, Sharon</cp:lastModifiedBy>
  <cp:revision>140</cp:revision>
  <cp:lastPrinted>2015-02-08T13:12:34Z</cp:lastPrinted>
  <dcterms:created xsi:type="dcterms:W3CDTF">2010-11-02T16:15:26Z</dcterms:created>
  <dcterms:modified xsi:type="dcterms:W3CDTF">2017-08-25T13:11:11Z</dcterms:modified>
</cp:coreProperties>
</file>